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9" r:id="rId2"/>
    <p:sldId id="1710" r:id="rId3"/>
    <p:sldId id="1763" r:id="rId4"/>
    <p:sldId id="176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FF00"/>
    <a:srgbClr val="008F00"/>
    <a:srgbClr val="0096FF"/>
    <a:srgbClr val="00A4FF"/>
    <a:srgbClr val="137FBD"/>
    <a:srgbClr val="00FDFF"/>
    <a:srgbClr val="003192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1"/>
    <p:restoredTop sz="86332"/>
  </p:normalViewPr>
  <p:slideViewPr>
    <p:cSldViewPr snapToGrid="0" snapToObjects="1">
      <p:cViewPr varScale="1">
        <p:scale>
          <a:sx n="104" d="100"/>
          <a:sy n="104" d="100"/>
        </p:scale>
        <p:origin x="106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1" d="100"/>
          <a:sy n="141" d="100"/>
        </p:scale>
        <p:origin x="68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4933AA-213E-D64D-A0DD-8A684EC505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E4F8AE-7A49-1C4B-97C7-E500077DFB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A9D2C-6B7E-AB49-AD91-CE2650D42C80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01E8C2-39EC-944A-95AC-3340D491BC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88A6B8-6C7E-AA44-84C5-FB8BA31F2E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503F1-C70A-D94E-869A-96DF20842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62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C708-4706-3943-BB21-A7CCB7C4D8D9}" type="datetimeFigureOut">
              <a:rPr lang="en-US" smtClean="0"/>
              <a:t>5/26/25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5E5EE-F4BF-C949-9533-BB2FC03246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7.jpg"/><Relationship Id="rId5" Type="http://schemas.openxmlformats.org/officeDocument/2006/relationships/image" Target="../media/image13.png"/><Relationship Id="rId10" Type="http://schemas.openxmlformats.org/officeDocument/2006/relationships/image" Target="../media/image17.tiff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arbre, ciel, extérieur, résidentiel&#10;&#10;Description générée automatiquement">
            <a:extLst>
              <a:ext uri="{FF2B5EF4-FFF2-40B4-BE49-F238E27FC236}">
                <a16:creationId xmlns:a16="http://schemas.microsoft.com/office/drawing/2014/main" id="{8DBA24D4-5C4E-8D4F-9C7B-4894834AA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479" y="1462505"/>
            <a:ext cx="3095850" cy="2223956"/>
          </a:xfrm>
          <a:custGeom>
            <a:avLst/>
            <a:gdLst>
              <a:gd name="connsiteX0" fmla="*/ 2652303 w 3095850"/>
              <a:gd name="connsiteY0" fmla="*/ 0 h 2223956"/>
              <a:gd name="connsiteX1" fmla="*/ 2665407 w 3095850"/>
              <a:gd name="connsiteY1" fmla="*/ 0 h 2223956"/>
              <a:gd name="connsiteX2" fmla="*/ 3095850 w 3095850"/>
              <a:gd name="connsiteY2" fmla="*/ 2223956 h 2223956"/>
              <a:gd name="connsiteX3" fmla="*/ 0 w 3095850"/>
              <a:gd name="connsiteY3" fmla="*/ 1558852 h 2223956"/>
              <a:gd name="connsiteX4" fmla="*/ 0 w 3095850"/>
              <a:gd name="connsiteY4" fmla="*/ 513349 h 222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850" h="2223956">
                <a:moveTo>
                  <a:pt x="2652303" y="0"/>
                </a:moveTo>
                <a:lnTo>
                  <a:pt x="2665407" y="0"/>
                </a:lnTo>
                <a:lnTo>
                  <a:pt x="3095850" y="2223956"/>
                </a:lnTo>
                <a:lnTo>
                  <a:pt x="0" y="1558852"/>
                </a:lnTo>
                <a:lnTo>
                  <a:pt x="0" y="513349"/>
                </a:lnTo>
                <a:close/>
              </a:path>
            </a:pathLst>
          </a:custGeom>
        </p:spPr>
      </p:pic>
      <p:pic>
        <p:nvPicPr>
          <p:cNvPr id="31" name="Image 30" descr="Une image contenant ciel, extérieur, bâtiment&#10;&#10;Description générée automatiquement">
            <a:extLst>
              <a:ext uri="{FF2B5EF4-FFF2-40B4-BE49-F238E27FC236}">
                <a16:creationId xmlns:a16="http://schemas.microsoft.com/office/drawing/2014/main" id="{3B43336A-0941-0C44-A4BC-58A618D77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724" y="0"/>
            <a:ext cx="2672862" cy="1996248"/>
          </a:xfrm>
          <a:custGeom>
            <a:avLst/>
            <a:gdLst>
              <a:gd name="connsiteX0" fmla="*/ 0 w 2672862"/>
              <a:gd name="connsiteY0" fmla="*/ 0 h 1996248"/>
              <a:gd name="connsiteX1" fmla="*/ 2399338 w 2672862"/>
              <a:gd name="connsiteY1" fmla="*/ 0 h 1996248"/>
              <a:gd name="connsiteX2" fmla="*/ 2672862 w 2672862"/>
              <a:gd name="connsiteY2" fmla="*/ 1482790 h 1996248"/>
              <a:gd name="connsiteX3" fmla="*/ 0 w 2672862"/>
              <a:gd name="connsiteY3" fmla="*/ 1996248 h 1996248"/>
              <a:gd name="connsiteX4" fmla="*/ 0 w 2672862"/>
              <a:gd name="connsiteY4" fmla="*/ 0 h 19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862" h="1996248">
                <a:moveTo>
                  <a:pt x="0" y="0"/>
                </a:moveTo>
                <a:lnTo>
                  <a:pt x="2399338" y="0"/>
                </a:lnTo>
                <a:lnTo>
                  <a:pt x="2672862" y="1482790"/>
                </a:lnTo>
                <a:lnTo>
                  <a:pt x="0" y="1996248"/>
                </a:lnTo>
                <a:cubicBezTo>
                  <a:pt x="1600" y="1337230"/>
                  <a:pt x="3199" y="678213"/>
                  <a:pt x="0" y="0"/>
                </a:cubicBezTo>
                <a:close/>
              </a:path>
            </a:pathLst>
          </a:custGeom>
        </p:spPr>
      </p:pic>
      <p:pic>
        <p:nvPicPr>
          <p:cNvPr id="8" name="Image 19" descr="Universite Bordeaux RVB-04.jpg">
            <a:extLst>
              <a:ext uri="{FF2B5EF4-FFF2-40B4-BE49-F238E27FC236}">
                <a16:creationId xmlns:a16="http://schemas.microsoft.com/office/drawing/2014/main" id="{7C214A9E-2281-7846-8C31-DC7B2C5DE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7958" y="195714"/>
            <a:ext cx="1659789" cy="7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9E9261-84F3-A84A-92C1-37E06D3B2C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194" y="99390"/>
            <a:ext cx="2195416" cy="977296"/>
          </a:xfrm>
          <a:prstGeom prst="rect">
            <a:avLst/>
          </a:prstGeom>
        </p:spPr>
      </p:pic>
      <p:pic>
        <p:nvPicPr>
          <p:cNvPr id="13" name="Image 12" descr="Une image contenant ciel, extérieur, bâtiment, nuages&#10;&#10;Description générée automatiquement">
            <a:extLst>
              <a:ext uri="{FF2B5EF4-FFF2-40B4-BE49-F238E27FC236}">
                <a16:creationId xmlns:a16="http://schemas.microsoft.com/office/drawing/2014/main" id="{65E72888-CA44-BF44-B3FC-69C4F604EE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191" y="3024140"/>
            <a:ext cx="3388235" cy="2913785"/>
          </a:xfrm>
          <a:custGeom>
            <a:avLst/>
            <a:gdLst>
              <a:gd name="connsiteX0" fmla="*/ 0 w 5527558"/>
              <a:gd name="connsiteY0" fmla="*/ 0 h 4753542"/>
              <a:gd name="connsiteX1" fmla="*/ 5 w 5527558"/>
              <a:gd name="connsiteY1" fmla="*/ 0 h 4753542"/>
              <a:gd name="connsiteX2" fmla="*/ 5081914 w 5527558"/>
              <a:gd name="connsiteY2" fmla="*/ 1086747 h 4753542"/>
              <a:gd name="connsiteX3" fmla="*/ 5527558 w 5527558"/>
              <a:gd name="connsiteY3" fmla="*/ 3424426 h 4753542"/>
              <a:gd name="connsiteX4" fmla="*/ 0 w 5527558"/>
              <a:gd name="connsiteY4" fmla="*/ 4753542 h 475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558" h="4753542">
                <a:moveTo>
                  <a:pt x="0" y="0"/>
                </a:moveTo>
                <a:lnTo>
                  <a:pt x="5" y="0"/>
                </a:lnTo>
                <a:lnTo>
                  <a:pt x="5081914" y="1086747"/>
                </a:lnTo>
                <a:lnTo>
                  <a:pt x="5527558" y="3424426"/>
                </a:lnTo>
                <a:lnTo>
                  <a:pt x="0" y="4753542"/>
                </a:lnTo>
                <a:close/>
              </a:path>
            </a:pathLst>
          </a:cu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DEB6716-D675-6047-9918-C6CAE5C921FF}"/>
              </a:ext>
            </a:extLst>
          </p:cNvPr>
          <p:cNvCxnSpPr>
            <a:cxnSpLocks/>
          </p:cNvCxnSpPr>
          <p:nvPr userDrawn="1"/>
        </p:nvCxnSpPr>
        <p:spPr>
          <a:xfrm flipV="1">
            <a:off x="-20674" y="1493043"/>
            <a:ext cx="2672862" cy="5134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B037E35-E903-E74E-BA83-CA955D3037EF}"/>
              </a:ext>
            </a:extLst>
          </p:cNvPr>
          <p:cNvCxnSpPr>
            <a:cxnSpLocks/>
            <a:stCxn id="13" idx="1"/>
            <a:endCxn id="13" idx="2"/>
          </p:cNvCxnSpPr>
          <p:nvPr userDrawn="1"/>
        </p:nvCxnSpPr>
        <p:spPr>
          <a:xfrm>
            <a:off x="-14188" y="3024140"/>
            <a:ext cx="3115065" cy="66614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:a16="http://schemas.microsoft.com/office/drawing/2014/main" id="{D4DE99D6-6411-3544-B84B-CB147A69E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827" y="1811973"/>
            <a:ext cx="8108276" cy="23876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9F3CD827-FF55-A844-854A-8105F504E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423" y="4281506"/>
            <a:ext cx="8081367" cy="97729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>
              <a:latin typeface="Trebuchet MS" panose="020B070302020209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73B2743-7330-B54E-9605-C3C5494749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473" y="5119964"/>
            <a:ext cx="3723012" cy="1744733"/>
          </a:xfrm>
          <a:custGeom>
            <a:avLst/>
            <a:gdLst>
              <a:gd name="connsiteX0" fmla="*/ 3864691 w 4281694"/>
              <a:gd name="connsiteY0" fmla="*/ 0 h 2006551"/>
              <a:gd name="connsiteX1" fmla="*/ 3897932 w 4281694"/>
              <a:gd name="connsiteY1" fmla="*/ 0 h 2006551"/>
              <a:gd name="connsiteX2" fmla="*/ 4281694 w 4281694"/>
              <a:gd name="connsiteY2" fmla="*/ 2001048 h 2006551"/>
              <a:gd name="connsiteX3" fmla="*/ 0 w 4281694"/>
              <a:gd name="connsiteY3" fmla="*/ 2006551 h 2006551"/>
              <a:gd name="connsiteX4" fmla="*/ 0 w 4281694"/>
              <a:gd name="connsiteY4" fmla="*/ 938880 h 200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694" h="2006551">
                <a:moveTo>
                  <a:pt x="3864691" y="0"/>
                </a:moveTo>
                <a:lnTo>
                  <a:pt x="3897932" y="0"/>
                </a:lnTo>
                <a:lnTo>
                  <a:pt x="4281694" y="2001048"/>
                </a:lnTo>
                <a:lnTo>
                  <a:pt x="0" y="2006551"/>
                </a:lnTo>
                <a:lnTo>
                  <a:pt x="0" y="938880"/>
                </a:lnTo>
                <a:close/>
              </a:path>
            </a:pathLst>
          </a:cu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A93A844-4A5B-B24B-93DD-71AFD41E76A6}"/>
              </a:ext>
            </a:extLst>
          </p:cNvPr>
          <p:cNvCxnSpPr>
            <a:cxnSpLocks/>
            <a:stCxn id="19" idx="4"/>
            <a:endCxn id="13" idx="3"/>
          </p:cNvCxnSpPr>
          <p:nvPr userDrawn="1"/>
        </p:nvCxnSpPr>
        <p:spPr>
          <a:xfrm flipV="1">
            <a:off x="-20473" y="5123215"/>
            <a:ext cx="3394517" cy="8131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4E9A33E-619C-0C46-8878-05D5DCF53959}"/>
              </a:ext>
            </a:extLst>
          </p:cNvPr>
          <p:cNvCxnSpPr>
            <a:cxnSpLocks/>
            <a:stCxn id="31" idx="1"/>
          </p:cNvCxnSpPr>
          <p:nvPr userDrawn="1"/>
        </p:nvCxnSpPr>
        <p:spPr>
          <a:xfrm>
            <a:off x="2377614" y="0"/>
            <a:ext cx="1324925" cy="68646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>
            <a:extLst>
              <a:ext uri="{FF2B5EF4-FFF2-40B4-BE49-F238E27FC236}">
                <a16:creationId xmlns:a16="http://schemas.microsoft.com/office/drawing/2014/main" id="{7D7F0E66-0F30-794B-836F-781A6A4D0EEA}"/>
              </a:ext>
            </a:extLst>
          </p:cNvPr>
          <p:cNvSpPr>
            <a:spLocks noChangeAspect="1"/>
          </p:cNvSpPr>
          <p:nvPr userDrawn="1"/>
        </p:nvSpPr>
        <p:spPr>
          <a:xfrm rot="350704" flipH="1">
            <a:off x="3665452" y="5785413"/>
            <a:ext cx="8573881" cy="1512000"/>
          </a:xfrm>
          <a:custGeom>
            <a:avLst/>
            <a:gdLst>
              <a:gd name="connsiteX0" fmla="*/ 3173175 w 8483407"/>
              <a:gd name="connsiteY0" fmla="*/ 215514 h 1496045"/>
              <a:gd name="connsiteX1" fmla="*/ 3017120 w 8483407"/>
              <a:gd name="connsiteY1" fmla="*/ 280716 h 1496045"/>
              <a:gd name="connsiteX2" fmla="*/ 2932952 w 8483407"/>
              <a:gd name="connsiteY2" fmla="*/ 450366 h 1496045"/>
              <a:gd name="connsiteX3" fmla="*/ 2924960 w 8483407"/>
              <a:gd name="connsiteY3" fmla="*/ 535012 h 1496045"/>
              <a:gd name="connsiteX4" fmla="*/ 2922849 w 8483407"/>
              <a:gd name="connsiteY4" fmla="*/ 656151 h 1496045"/>
              <a:gd name="connsiteX5" fmla="*/ 3271105 w 8483407"/>
              <a:gd name="connsiteY5" fmla="*/ 691858 h 1496045"/>
              <a:gd name="connsiteX6" fmla="*/ 3282065 w 8483407"/>
              <a:gd name="connsiteY6" fmla="*/ 481859 h 1496045"/>
              <a:gd name="connsiteX7" fmla="*/ 3239978 w 8483407"/>
              <a:gd name="connsiteY7" fmla="*/ 240987 h 1496045"/>
              <a:gd name="connsiteX8" fmla="*/ 3225409 w 8483407"/>
              <a:gd name="connsiteY8" fmla="*/ 234093 h 1496045"/>
              <a:gd name="connsiteX9" fmla="*/ 3226474 w 8483407"/>
              <a:gd name="connsiteY9" fmla="*/ 230513 h 1496045"/>
              <a:gd name="connsiteX10" fmla="*/ 3173175 w 8483407"/>
              <a:gd name="connsiteY10" fmla="*/ 215514 h 1496045"/>
              <a:gd name="connsiteX11" fmla="*/ 6578850 w 8483407"/>
              <a:gd name="connsiteY11" fmla="*/ 44303 h 1496045"/>
              <a:gd name="connsiteX12" fmla="*/ 6459328 w 8483407"/>
              <a:gd name="connsiteY12" fmla="*/ 619894 h 1496045"/>
              <a:gd name="connsiteX13" fmla="*/ 6423379 w 8483407"/>
              <a:gd name="connsiteY13" fmla="*/ 703164 h 1496045"/>
              <a:gd name="connsiteX14" fmla="*/ 6375912 w 8483407"/>
              <a:gd name="connsiteY14" fmla="*/ 959341 h 1496045"/>
              <a:gd name="connsiteX15" fmla="*/ 6348123 w 8483407"/>
              <a:gd name="connsiteY15" fmla="*/ 1230796 h 1496045"/>
              <a:gd name="connsiteX16" fmla="*/ 6296171 w 8483407"/>
              <a:gd name="connsiteY16" fmla="*/ 1225478 h 1496045"/>
              <a:gd name="connsiteX17" fmla="*/ 6315146 w 8483407"/>
              <a:gd name="connsiteY17" fmla="*/ 1082928 h 1496045"/>
              <a:gd name="connsiteX18" fmla="*/ 6260423 w 8483407"/>
              <a:gd name="connsiteY18" fmla="*/ 968638 h 1496045"/>
              <a:gd name="connsiteX19" fmla="*/ 5740541 w 8483407"/>
              <a:gd name="connsiteY19" fmla="*/ 915416 h 1496045"/>
              <a:gd name="connsiteX20" fmla="*/ 5841234 w 8483407"/>
              <a:gd name="connsiteY20" fmla="*/ 1052528 h 1496045"/>
              <a:gd name="connsiteX21" fmla="*/ 5828429 w 8483407"/>
              <a:gd name="connsiteY21" fmla="*/ 1177593 h 1496045"/>
              <a:gd name="connsiteX22" fmla="*/ 5744310 w 8483407"/>
              <a:gd name="connsiteY22" fmla="*/ 1168983 h 1496045"/>
              <a:gd name="connsiteX23" fmla="*/ 5758686 w 8483407"/>
              <a:gd name="connsiteY23" fmla="*/ 1028535 h 1496045"/>
              <a:gd name="connsiteX24" fmla="*/ 5627954 w 8483407"/>
              <a:gd name="connsiteY24" fmla="*/ 910887 h 1496045"/>
              <a:gd name="connsiteX25" fmla="*/ 5628762 w 8483407"/>
              <a:gd name="connsiteY25" fmla="*/ 910455 h 1496045"/>
              <a:gd name="connsiteX26" fmla="*/ 5639889 w 8483407"/>
              <a:gd name="connsiteY26" fmla="*/ 880126 h 1496045"/>
              <a:gd name="connsiteX27" fmla="*/ 5617295 w 8483407"/>
              <a:gd name="connsiteY27" fmla="*/ 833310 h 1496045"/>
              <a:gd name="connsiteX28" fmla="*/ 5585684 w 8483407"/>
              <a:gd name="connsiteY28" fmla="*/ 874577 h 1496045"/>
              <a:gd name="connsiteX29" fmla="*/ 5590435 w 8483407"/>
              <a:gd name="connsiteY29" fmla="*/ 906532 h 1496045"/>
              <a:gd name="connsiteX30" fmla="*/ 5594399 w 8483407"/>
              <a:gd name="connsiteY30" fmla="*/ 909833 h 1496045"/>
              <a:gd name="connsiteX31" fmla="*/ 5446555 w 8483407"/>
              <a:gd name="connsiteY31" fmla="*/ 996580 h 1496045"/>
              <a:gd name="connsiteX32" fmla="*/ 5432177 w 8483407"/>
              <a:gd name="connsiteY32" fmla="*/ 1137028 h 1496045"/>
              <a:gd name="connsiteX33" fmla="*/ 5384723 w 8483407"/>
              <a:gd name="connsiteY33" fmla="*/ 1132171 h 1496045"/>
              <a:gd name="connsiteX34" fmla="*/ 5394895 w 8483407"/>
              <a:gd name="connsiteY34" fmla="*/ 988721 h 1496045"/>
              <a:gd name="connsiteX35" fmla="*/ 5120014 w 8483407"/>
              <a:gd name="connsiteY35" fmla="*/ 960580 h 1496045"/>
              <a:gd name="connsiteX36" fmla="*/ 5050471 w 8483407"/>
              <a:gd name="connsiteY36" fmla="*/ 1050075 h 1496045"/>
              <a:gd name="connsiteX37" fmla="*/ 5042832 w 8483407"/>
              <a:gd name="connsiteY37" fmla="*/ 1097170 h 1496045"/>
              <a:gd name="connsiteX38" fmla="*/ 4993035 w 8483407"/>
              <a:gd name="connsiteY38" fmla="*/ 1092072 h 1496045"/>
              <a:gd name="connsiteX39" fmla="*/ 4998945 w 8483407"/>
              <a:gd name="connsiteY39" fmla="*/ 1039911 h 1496045"/>
              <a:gd name="connsiteX40" fmla="*/ 4970451 w 8483407"/>
              <a:gd name="connsiteY40" fmla="*/ 969419 h 1496045"/>
              <a:gd name="connsiteX41" fmla="*/ 4953186 w 8483407"/>
              <a:gd name="connsiteY41" fmla="*/ 962355 h 1496045"/>
              <a:gd name="connsiteX42" fmla="*/ 4961445 w 8483407"/>
              <a:gd name="connsiteY42" fmla="*/ 939837 h 1496045"/>
              <a:gd name="connsiteX43" fmla="*/ 4938852 w 8483407"/>
              <a:gd name="connsiteY43" fmla="*/ 893021 h 1496045"/>
              <a:gd name="connsiteX44" fmla="*/ 4907242 w 8483407"/>
              <a:gd name="connsiteY44" fmla="*/ 934288 h 1496045"/>
              <a:gd name="connsiteX45" fmla="*/ 4910745 w 8483407"/>
              <a:gd name="connsiteY45" fmla="*/ 957865 h 1496045"/>
              <a:gd name="connsiteX46" fmla="*/ 4894987 w 8483407"/>
              <a:gd name="connsiteY46" fmla="*/ 960147 h 1496045"/>
              <a:gd name="connsiteX47" fmla="*/ 4864251 w 8483407"/>
              <a:gd name="connsiteY47" fmla="*/ 984799 h 1496045"/>
              <a:gd name="connsiteX48" fmla="*/ 4850765 w 8483407"/>
              <a:gd name="connsiteY48" fmla="*/ 1020341 h 1496045"/>
              <a:gd name="connsiteX49" fmla="*/ 4850736 w 8483407"/>
              <a:gd name="connsiteY49" fmla="*/ 1020337 h 1496045"/>
              <a:gd name="connsiteX50" fmla="*/ 4850724 w 8483407"/>
              <a:gd name="connsiteY50" fmla="*/ 1020453 h 1496045"/>
              <a:gd name="connsiteX51" fmla="*/ 4850274 w 8483407"/>
              <a:gd name="connsiteY51" fmla="*/ 1021641 h 1496045"/>
              <a:gd name="connsiteX52" fmla="*/ 4850599 w 8483407"/>
              <a:gd name="connsiteY52" fmla="*/ 1021680 h 1496045"/>
              <a:gd name="connsiteX53" fmla="*/ 4844944 w 8483407"/>
              <a:gd name="connsiteY53" fmla="*/ 1076913 h 1496045"/>
              <a:gd name="connsiteX54" fmla="*/ 4785908 w 8483407"/>
              <a:gd name="connsiteY54" fmla="*/ 1070869 h 1496045"/>
              <a:gd name="connsiteX55" fmla="*/ 4787973 w 8483407"/>
              <a:gd name="connsiteY55" fmla="*/ 1023202 h 1496045"/>
              <a:gd name="connsiteX56" fmla="*/ 4738003 w 8483407"/>
              <a:gd name="connsiteY56" fmla="*/ 921474 h 1496045"/>
              <a:gd name="connsiteX57" fmla="*/ 4463124 w 8483407"/>
              <a:gd name="connsiteY57" fmla="*/ 893335 h 1496045"/>
              <a:gd name="connsiteX58" fmla="*/ 4444017 w 8483407"/>
              <a:gd name="connsiteY58" fmla="*/ 1035870 h 1496045"/>
              <a:gd name="connsiteX59" fmla="*/ 4384989 w 8483407"/>
              <a:gd name="connsiteY59" fmla="*/ 1029827 h 1496045"/>
              <a:gd name="connsiteX60" fmla="*/ 4399366 w 8483407"/>
              <a:gd name="connsiteY60" fmla="*/ 889379 h 1496045"/>
              <a:gd name="connsiteX61" fmla="*/ 4268634 w 8483407"/>
              <a:gd name="connsiteY61" fmla="*/ 771731 h 1496045"/>
              <a:gd name="connsiteX62" fmla="*/ 4269441 w 8483407"/>
              <a:gd name="connsiteY62" fmla="*/ 771300 h 1496045"/>
              <a:gd name="connsiteX63" fmla="*/ 4280568 w 8483407"/>
              <a:gd name="connsiteY63" fmla="*/ 740970 h 1496045"/>
              <a:gd name="connsiteX64" fmla="*/ 4257974 w 8483407"/>
              <a:gd name="connsiteY64" fmla="*/ 694156 h 1496045"/>
              <a:gd name="connsiteX65" fmla="*/ 4226364 w 8483407"/>
              <a:gd name="connsiteY65" fmla="*/ 735421 h 1496045"/>
              <a:gd name="connsiteX66" fmla="*/ 4231115 w 8483407"/>
              <a:gd name="connsiteY66" fmla="*/ 767376 h 1496045"/>
              <a:gd name="connsiteX67" fmla="*/ 4235078 w 8483407"/>
              <a:gd name="connsiteY67" fmla="*/ 770678 h 1496045"/>
              <a:gd name="connsiteX68" fmla="*/ 4087235 w 8483407"/>
              <a:gd name="connsiteY68" fmla="*/ 857426 h 1496045"/>
              <a:gd name="connsiteX69" fmla="*/ 4072856 w 8483407"/>
              <a:gd name="connsiteY69" fmla="*/ 997874 h 1496045"/>
              <a:gd name="connsiteX70" fmla="*/ 4004639 w 8483407"/>
              <a:gd name="connsiteY70" fmla="*/ 990889 h 1496045"/>
              <a:gd name="connsiteX71" fmla="*/ 4017443 w 8483407"/>
              <a:gd name="connsiteY71" fmla="*/ 865825 h 1496045"/>
              <a:gd name="connsiteX72" fmla="*/ 4143826 w 8483407"/>
              <a:gd name="connsiteY72" fmla="*/ 751959 h 1496045"/>
              <a:gd name="connsiteX73" fmla="*/ 3623944 w 8483407"/>
              <a:gd name="connsiteY73" fmla="*/ 698739 h 1496045"/>
              <a:gd name="connsiteX74" fmla="*/ 3547202 w 8483407"/>
              <a:gd name="connsiteY74" fmla="*/ 799571 h 1496045"/>
              <a:gd name="connsiteX75" fmla="*/ 3536897 w 8483407"/>
              <a:gd name="connsiteY75" fmla="*/ 943006 h 1496045"/>
              <a:gd name="connsiteX76" fmla="*/ 3491948 w 8483407"/>
              <a:gd name="connsiteY76" fmla="*/ 938405 h 1496045"/>
              <a:gd name="connsiteX77" fmla="*/ 3500430 w 8483407"/>
              <a:gd name="connsiteY77" fmla="*/ 855553 h 1496045"/>
              <a:gd name="connsiteX78" fmla="*/ 3400679 w 8483407"/>
              <a:gd name="connsiteY78" fmla="*/ 827227 h 1496045"/>
              <a:gd name="connsiteX79" fmla="*/ 3320781 w 8483407"/>
              <a:gd name="connsiteY79" fmla="*/ 813240 h 1496045"/>
              <a:gd name="connsiteX80" fmla="*/ 3331190 w 8483407"/>
              <a:gd name="connsiteY80" fmla="*/ 766383 h 1496045"/>
              <a:gd name="connsiteX81" fmla="*/ 3293070 w 8483407"/>
              <a:gd name="connsiteY81" fmla="*/ 694974 h 1496045"/>
              <a:gd name="connsiteX82" fmla="*/ 2788490 w 8483407"/>
              <a:gd name="connsiteY82" fmla="*/ 643225 h 1496045"/>
              <a:gd name="connsiteX83" fmla="*/ 2692781 w 8483407"/>
              <a:gd name="connsiteY83" fmla="*/ 632627 h 1496045"/>
              <a:gd name="connsiteX84" fmla="*/ 2541149 w 8483407"/>
              <a:gd name="connsiteY84" fmla="*/ 589438 h 1496045"/>
              <a:gd name="connsiteX85" fmla="*/ 2381754 w 8483407"/>
              <a:gd name="connsiteY85" fmla="*/ 638463 h 1496045"/>
              <a:gd name="connsiteX86" fmla="*/ 2340306 w 8483407"/>
              <a:gd name="connsiteY86" fmla="*/ 724575 h 1496045"/>
              <a:gd name="connsiteX87" fmla="*/ 2356828 w 8483407"/>
              <a:gd name="connsiteY87" fmla="*/ 770933 h 1496045"/>
              <a:gd name="connsiteX88" fmla="*/ 2351280 w 8483407"/>
              <a:gd name="connsiteY88" fmla="*/ 771243 h 1496045"/>
              <a:gd name="connsiteX89" fmla="*/ 2165538 w 8483407"/>
              <a:gd name="connsiteY89" fmla="*/ 716368 h 1496045"/>
              <a:gd name="connsiteX90" fmla="*/ 1905649 w 8483407"/>
              <a:gd name="connsiteY90" fmla="*/ 697236 h 1496045"/>
              <a:gd name="connsiteX91" fmla="*/ 1847057 w 8483407"/>
              <a:gd name="connsiteY91" fmla="*/ 710662 h 1496045"/>
              <a:gd name="connsiteX92" fmla="*/ 1896688 w 8483407"/>
              <a:gd name="connsiteY92" fmla="*/ 225846 h 1496045"/>
              <a:gd name="connsiteX93" fmla="*/ 1897199 w 8483407"/>
              <a:gd name="connsiteY93" fmla="*/ 220851 h 1496045"/>
              <a:gd name="connsiteX94" fmla="*/ 1908336 w 8483407"/>
              <a:gd name="connsiteY94" fmla="*/ 112040 h 1496045"/>
              <a:gd name="connsiteX95" fmla="*/ 1808588 w 8483407"/>
              <a:gd name="connsiteY95" fmla="*/ 211779 h 1496045"/>
              <a:gd name="connsiteX96" fmla="*/ 1797731 w 8483407"/>
              <a:gd name="connsiteY96" fmla="*/ 317837 h 1496045"/>
              <a:gd name="connsiteX97" fmla="*/ 1709033 w 8483407"/>
              <a:gd name="connsiteY97" fmla="*/ 281559 h 1496045"/>
              <a:gd name="connsiteX98" fmla="*/ 1289447 w 8483407"/>
              <a:gd name="connsiteY98" fmla="*/ 203460 h 1496045"/>
              <a:gd name="connsiteX99" fmla="*/ 862738 w 8483407"/>
              <a:gd name="connsiteY99" fmla="*/ 194922 h 1496045"/>
              <a:gd name="connsiteX100" fmla="*/ 768798 w 8483407"/>
              <a:gd name="connsiteY100" fmla="*/ 212426 h 1496045"/>
              <a:gd name="connsiteX101" fmla="*/ 778623 w 8483407"/>
              <a:gd name="connsiteY101" fmla="*/ 116458 h 1496045"/>
              <a:gd name="connsiteX102" fmla="*/ 779746 w 8483407"/>
              <a:gd name="connsiteY102" fmla="*/ 105487 h 1496045"/>
              <a:gd name="connsiteX103" fmla="*/ 702006 w 8483407"/>
              <a:gd name="connsiteY103" fmla="*/ 0 h 1496045"/>
              <a:gd name="connsiteX104" fmla="*/ 691136 w 8483407"/>
              <a:gd name="connsiteY104" fmla="*/ 96417 h 1496045"/>
              <a:gd name="connsiteX105" fmla="*/ 641858 w 8483407"/>
              <a:gd name="connsiteY105" fmla="*/ 577761 h 1496045"/>
              <a:gd name="connsiteX106" fmla="*/ 488561 w 8483407"/>
              <a:gd name="connsiteY106" fmla="*/ 538545 h 1496045"/>
              <a:gd name="connsiteX107" fmla="*/ 346066 w 8483407"/>
              <a:gd name="connsiteY107" fmla="*/ 528988 h 1496045"/>
              <a:gd name="connsiteX108" fmla="*/ 0 w 8483407"/>
              <a:gd name="connsiteY108" fmla="*/ 594510 h 1496045"/>
              <a:gd name="connsiteX109" fmla="*/ 89530 w 8483407"/>
              <a:gd name="connsiteY109" fmla="*/ 607072 h 1496045"/>
              <a:gd name="connsiteX110" fmla="*/ 342124 w 8483407"/>
              <a:gd name="connsiteY110" fmla="*/ 585468 h 1496045"/>
              <a:gd name="connsiteX111" fmla="*/ 629860 w 8483407"/>
              <a:gd name="connsiteY111" fmla="*/ 620142 h 1496045"/>
              <a:gd name="connsiteX112" fmla="*/ 636879 w 8483407"/>
              <a:gd name="connsiteY112" fmla="*/ 626408 h 1496045"/>
              <a:gd name="connsiteX113" fmla="*/ 632957 w 8483407"/>
              <a:gd name="connsiteY113" fmla="*/ 664722 h 1496045"/>
              <a:gd name="connsiteX114" fmla="*/ 542533 w 8483407"/>
              <a:gd name="connsiteY114" fmla="*/ 655464 h 1496045"/>
              <a:gd name="connsiteX115" fmla="*/ 536983 w 8483407"/>
              <a:gd name="connsiteY115" fmla="*/ 709668 h 1496045"/>
              <a:gd name="connsiteX116" fmla="*/ 802735 w 8483407"/>
              <a:gd name="connsiteY116" fmla="*/ 736874 h 1496045"/>
              <a:gd name="connsiteX117" fmla="*/ 808285 w 8483407"/>
              <a:gd name="connsiteY117" fmla="*/ 682670 h 1496045"/>
              <a:gd name="connsiteX118" fmla="*/ 721568 w 8483407"/>
              <a:gd name="connsiteY118" fmla="*/ 673793 h 1496045"/>
              <a:gd name="connsiteX119" fmla="*/ 764331 w 8483407"/>
              <a:gd name="connsiteY119" fmla="*/ 256075 h 1496045"/>
              <a:gd name="connsiteX120" fmla="*/ 782971 w 8483407"/>
              <a:gd name="connsiteY120" fmla="*/ 248252 h 1496045"/>
              <a:gd name="connsiteX121" fmla="*/ 1283369 w 8483407"/>
              <a:gd name="connsiteY121" fmla="*/ 262835 h 1496045"/>
              <a:gd name="connsiteX122" fmla="*/ 1776344 w 8483407"/>
              <a:gd name="connsiteY122" fmla="*/ 349943 h 1496045"/>
              <a:gd name="connsiteX123" fmla="*/ 1793256 w 8483407"/>
              <a:gd name="connsiteY123" fmla="*/ 361551 h 1496045"/>
              <a:gd name="connsiteX124" fmla="*/ 1750410 w 8483407"/>
              <a:gd name="connsiteY124" fmla="*/ 780082 h 1496045"/>
              <a:gd name="connsiteX125" fmla="*/ 1659985 w 8483407"/>
              <a:gd name="connsiteY125" fmla="*/ 770825 h 1496045"/>
              <a:gd name="connsiteX126" fmla="*/ 1654435 w 8483407"/>
              <a:gd name="connsiteY126" fmla="*/ 825029 h 1496045"/>
              <a:gd name="connsiteX127" fmla="*/ 1920187 w 8483407"/>
              <a:gd name="connsiteY127" fmla="*/ 852235 h 1496045"/>
              <a:gd name="connsiteX128" fmla="*/ 1925737 w 8483407"/>
              <a:gd name="connsiteY128" fmla="*/ 798031 h 1496045"/>
              <a:gd name="connsiteX129" fmla="*/ 1839020 w 8483407"/>
              <a:gd name="connsiteY129" fmla="*/ 789154 h 1496045"/>
              <a:gd name="connsiteX130" fmla="*/ 1841587 w 8483407"/>
              <a:gd name="connsiteY130" fmla="*/ 764090 h 1496045"/>
              <a:gd name="connsiteX131" fmla="*/ 1869159 w 8483407"/>
              <a:gd name="connsiteY131" fmla="*/ 748129 h 1496045"/>
              <a:gd name="connsiteX132" fmla="*/ 2157954 w 8483407"/>
              <a:gd name="connsiteY132" fmla="*/ 772475 h 1496045"/>
              <a:gd name="connsiteX133" fmla="*/ 2400932 w 8483407"/>
              <a:gd name="connsiteY133" fmla="*/ 844811 h 1496045"/>
              <a:gd name="connsiteX134" fmla="*/ 2437606 w 8483407"/>
              <a:gd name="connsiteY134" fmla="*/ 864962 h 1496045"/>
              <a:gd name="connsiteX135" fmla="*/ 2521951 w 8483407"/>
              <a:gd name="connsiteY135" fmla="*/ 886418 h 1496045"/>
              <a:gd name="connsiteX136" fmla="*/ 2672590 w 8483407"/>
              <a:gd name="connsiteY136" fmla="*/ 913456 h 1496045"/>
              <a:gd name="connsiteX137" fmla="*/ 2977240 w 8483407"/>
              <a:gd name="connsiteY137" fmla="*/ 932495 h 1496045"/>
              <a:gd name="connsiteX138" fmla="*/ 2977647 w 8483407"/>
              <a:gd name="connsiteY138" fmla="*/ 932476 h 1496045"/>
              <a:gd name="connsiteX139" fmla="*/ 3380699 w 8483407"/>
              <a:gd name="connsiteY139" fmla="*/ 980423 h 1496045"/>
              <a:gd name="connsiteX140" fmla="*/ 3380561 w 8483407"/>
              <a:gd name="connsiteY140" fmla="*/ 981776 h 1496045"/>
              <a:gd name="connsiteX141" fmla="*/ 3463030 w 8483407"/>
              <a:gd name="connsiteY141" fmla="*/ 990217 h 1496045"/>
              <a:gd name="connsiteX142" fmla="*/ 3486359 w 8483407"/>
              <a:gd name="connsiteY142" fmla="*/ 992993 h 1496045"/>
              <a:gd name="connsiteX143" fmla="*/ 3486399 w 8483407"/>
              <a:gd name="connsiteY143" fmla="*/ 992609 h 1496045"/>
              <a:gd name="connsiteX144" fmla="*/ 3532990 w 8483407"/>
              <a:gd name="connsiteY144" fmla="*/ 997379 h 1496045"/>
              <a:gd name="connsiteX145" fmla="*/ 3667094 w 8483407"/>
              <a:gd name="connsiteY145" fmla="*/ 1011108 h 1496045"/>
              <a:gd name="connsiteX146" fmla="*/ 3880920 w 8483407"/>
              <a:gd name="connsiteY146" fmla="*/ 1032998 h 1496045"/>
              <a:gd name="connsiteX147" fmla="*/ 3999092 w 8483407"/>
              <a:gd name="connsiteY147" fmla="*/ 1045095 h 1496045"/>
              <a:gd name="connsiteX148" fmla="*/ 4067307 w 8483407"/>
              <a:gd name="connsiteY148" fmla="*/ 1052078 h 1496045"/>
              <a:gd name="connsiteX149" fmla="*/ 4379440 w 8483407"/>
              <a:gd name="connsiteY149" fmla="*/ 1084031 h 1496045"/>
              <a:gd name="connsiteX150" fmla="*/ 4783549 w 8483407"/>
              <a:gd name="connsiteY150" fmla="*/ 1125400 h 1496045"/>
              <a:gd name="connsiteX151" fmla="*/ 4839395 w 8483407"/>
              <a:gd name="connsiteY151" fmla="*/ 1131117 h 1496045"/>
              <a:gd name="connsiteX152" fmla="*/ 4984329 w 8483407"/>
              <a:gd name="connsiteY152" fmla="*/ 1145954 h 1496045"/>
              <a:gd name="connsiteX153" fmla="*/ 5100517 w 8483407"/>
              <a:gd name="connsiteY153" fmla="*/ 1157849 h 1496045"/>
              <a:gd name="connsiteX154" fmla="*/ 5100635 w 8483407"/>
              <a:gd name="connsiteY154" fmla="*/ 1156704 h 1496045"/>
              <a:gd name="connsiteX155" fmla="*/ 5243152 w 8483407"/>
              <a:gd name="connsiteY155" fmla="*/ 1168816 h 1496045"/>
              <a:gd name="connsiteX156" fmla="*/ 5426628 w 8483407"/>
              <a:gd name="connsiteY156" fmla="*/ 1191234 h 1496045"/>
              <a:gd name="connsiteX157" fmla="*/ 5529314 w 8483407"/>
              <a:gd name="connsiteY157" fmla="*/ 1201745 h 1496045"/>
              <a:gd name="connsiteX158" fmla="*/ 5618401 w 8483407"/>
              <a:gd name="connsiteY158" fmla="*/ 1210864 h 1496045"/>
              <a:gd name="connsiteX159" fmla="*/ 5738761 w 8483407"/>
              <a:gd name="connsiteY159" fmla="*/ 1223186 h 1496045"/>
              <a:gd name="connsiteX160" fmla="*/ 5822880 w 8483407"/>
              <a:gd name="connsiteY160" fmla="*/ 1231799 h 1496045"/>
              <a:gd name="connsiteX161" fmla="*/ 5904935 w 8483407"/>
              <a:gd name="connsiteY161" fmla="*/ 1240199 h 1496045"/>
              <a:gd name="connsiteX162" fmla="*/ 6136385 w 8483407"/>
              <a:gd name="connsiteY162" fmla="*/ 1263892 h 1496045"/>
              <a:gd name="connsiteX163" fmla="*/ 6288982 w 8483407"/>
              <a:gd name="connsiteY163" fmla="*/ 1279513 h 1496045"/>
              <a:gd name="connsiteX164" fmla="*/ 6342574 w 8483407"/>
              <a:gd name="connsiteY164" fmla="*/ 1285000 h 1496045"/>
              <a:gd name="connsiteX165" fmla="*/ 6422918 w 8483407"/>
              <a:gd name="connsiteY165" fmla="*/ 1293224 h 1496045"/>
              <a:gd name="connsiteX166" fmla="*/ 6494950 w 8483407"/>
              <a:gd name="connsiteY166" fmla="*/ 1300599 h 1496045"/>
              <a:gd name="connsiteX167" fmla="*/ 6507113 w 8483407"/>
              <a:gd name="connsiteY167" fmla="*/ 1181780 h 1496045"/>
              <a:gd name="connsiteX168" fmla="*/ 6622536 w 8483407"/>
              <a:gd name="connsiteY168" fmla="*/ 1067527 h 1496045"/>
              <a:gd name="connsiteX169" fmla="*/ 6712416 w 8483407"/>
              <a:gd name="connsiteY169" fmla="*/ 1202797 h 1496045"/>
              <a:gd name="connsiteX170" fmla="*/ 6699967 w 8483407"/>
              <a:gd name="connsiteY170" fmla="*/ 1324399 h 1496045"/>
              <a:gd name="connsiteX171" fmla="*/ 6819892 w 8483407"/>
              <a:gd name="connsiteY171" fmla="*/ 1333863 h 1496045"/>
              <a:gd name="connsiteX172" fmla="*/ 6848129 w 8483407"/>
              <a:gd name="connsiteY172" fmla="*/ 1336754 h 1496045"/>
              <a:gd name="connsiteX173" fmla="*/ 6945607 w 8483407"/>
              <a:gd name="connsiteY173" fmla="*/ 1346734 h 1496045"/>
              <a:gd name="connsiteX174" fmla="*/ 6958650 w 8483407"/>
              <a:gd name="connsiteY174" fmla="*/ 1313297 h 1496045"/>
              <a:gd name="connsiteX175" fmla="*/ 6987540 w 8483407"/>
              <a:gd name="connsiteY175" fmla="*/ 1290984 h 1496045"/>
              <a:gd name="connsiteX176" fmla="*/ 7058716 w 8483407"/>
              <a:gd name="connsiteY176" fmla="*/ 1299677 h 1496045"/>
              <a:gd name="connsiteX177" fmla="*/ 7081311 w 8483407"/>
              <a:gd name="connsiteY177" fmla="*/ 1328280 h 1496045"/>
              <a:gd name="connsiteX178" fmla="*/ 7085464 w 8483407"/>
              <a:gd name="connsiteY178" fmla="*/ 1361050 h 1496045"/>
              <a:gd name="connsiteX179" fmla="*/ 7187205 w 8483407"/>
              <a:gd name="connsiteY179" fmla="*/ 1371465 h 1496045"/>
              <a:gd name="connsiteX180" fmla="*/ 7200246 w 8483407"/>
              <a:gd name="connsiteY180" fmla="*/ 1338029 h 1496045"/>
              <a:gd name="connsiteX181" fmla="*/ 7229138 w 8483407"/>
              <a:gd name="connsiteY181" fmla="*/ 1315715 h 1496045"/>
              <a:gd name="connsiteX182" fmla="*/ 7300312 w 8483407"/>
              <a:gd name="connsiteY182" fmla="*/ 1324409 h 1496045"/>
              <a:gd name="connsiteX183" fmla="*/ 7322909 w 8483407"/>
              <a:gd name="connsiteY183" fmla="*/ 1353011 h 1496045"/>
              <a:gd name="connsiteX184" fmla="*/ 7327060 w 8483407"/>
              <a:gd name="connsiteY184" fmla="*/ 1385783 h 1496045"/>
              <a:gd name="connsiteX185" fmla="*/ 7440406 w 8483407"/>
              <a:gd name="connsiteY185" fmla="*/ 1397386 h 1496045"/>
              <a:gd name="connsiteX186" fmla="*/ 7453449 w 8483407"/>
              <a:gd name="connsiteY186" fmla="*/ 1363950 h 1496045"/>
              <a:gd name="connsiteX187" fmla="*/ 7482338 w 8483407"/>
              <a:gd name="connsiteY187" fmla="*/ 1341637 h 1496045"/>
              <a:gd name="connsiteX188" fmla="*/ 7553515 w 8483407"/>
              <a:gd name="connsiteY188" fmla="*/ 1350330 h 1496045"/>
              <a:gd name="connsiteX189" fmla="*/ 7576112 w 8483407"/>
              <a:gd name="connsiteY189" fmla="*/ 1378932 h 1496045"/>
              <a:gd name="connsiteX190" fmla="*/ 7580263 w 8483407"/>
              <a:gd name="connsiteY190" fmla="*/ 1411703 h 1496045"/>
              <a:gd name="connsiteX191" fmla="*/ 7689726 w 8483407"/>
              <a:gd name="connsiteY191" fmla="*/ 1422909 h 1496045"/>
              <a:gd name="connsiteX192" fmla="*/ 7702765 w 8483407"/>
              <a:gd name="connsiteY192" fmla="*/ 1389472 h 1496045"/>
              <a:gd name="connsiteX193" fmla="*/ 7731659 w 8483407"/>
              <a:gd name="connsiteY193" fmla="*/ 1367159 h 1496045"/>
              <a:gd name="connsiteX194" fmla="*/ 7802833 w 8483407"/>
              <a:gd name="connsiteY194" fmla="*/ 1375852 h 1496045"/>
              <a:gd name="connsiteX195" fmla="*/ 7825431 w 8483407"/>
              <a:gd name="connsiteY195" fmla="*/ 1404455 h 1496045"/>
              <a:gd name="connsiteX196" fmla="*/ 7829582 w 8483407"/>
              <a:gd name="connsiteY196" fmla="*/ 1437227 h 1496045"/>
              <a:gd name="connsiteX197" fmla="*/ 7971734 w 8483407"/>
              <a:gd name="connsiteY197" fmla="*/ 1451777 h 1496045"/>
              <a:gd name="connsiteX198" fmla="*/ 7971736 w 8483407"/>
              <a:gd name="connsiteY198" fmla="*/ 1451779 h 1496045"/>
              <a:gd name="connsiteX199" fmla="*/ 8050507 w 8483407"/>
              <a:gd name="connsiteY199" fmla="*/ 1459843 h 1496045"/>
              <a:gd name="connsiteX200" fmla="*/ 8067682 w 8483407"/>
              <a:gd name="connsiteY200" fmla="*/ 1292067 h 1496045"/>
              <a:gd name="connsiteX201" fmla="*/ 8227436 w 8483407"/>
              <a:gd name="connsiteY201" fmla="*/ 1134479 h 1496045"/>
              <a:gd name="connsiteX202" fmla="*/ 8351947 w 8483407"/>
              <a:gd name="connsiteY202" fmla="*/ 1321168 h 1496045"/>
              <a:gd name="connsiteX203" fmla="*/ 8334527 w 8483407"/>
              <a:gd name="connsiteY203" fmla="*/ 1491325 h 1496045"/>
              <a:gd name="connsiteX204" fmla="*/ 8404145 w 8483407"/>
              <a:gd name="connsiteY204" fmla="*/ 1496045 h 1496045"/>
              <a:gd name="connsiteX205" fmla="*/ 8441718 w 8483407"/>
              <a:gd name="connsiteY205" fmla="*/ 1129017 h 1496045"/>
              <a:gd name="connsiteX206" fmla="*/ 8483407 w 8483407"/>
              <a:gd name="connsiteY206" fmla="*/ 1133285 h 1496045"/>
              <a:gd name="connsiteX207" fmla="*/ 8250113 w 8483407"/>
              <a:gd name="connsiteY207" fmla="*/ 970715 h 1496045"/>
              <a:gd name="connsiteX208" fmla="*/ 7988720 w 8483407"/>
              <a:gd name="connsiteY208" fmla="*/ 1082642 h 1496045"/>
              <a:gd name="connsiteX209" fmla="*/ 8009306 w 8483407"/>
              <a:gd name="connsiteY209" fmla="*/ 1084750 h 1496045"/>
              <a:gd name="connsiteX210" fmla="*/ 7984843 w 8483407"/>
              <a:gd name="connsiteY210" fmla="*/ 1323718 h 1496045"/>
              <a:gd name="connsiteX211" fmla="*/ 6861240 w 8483407"/>
              <a:gd name="connsiteY211" fmla="*/ 1208694 h 1496045"/>
              <a:gd name="connsiteX212" fmla="*/ 6881466 w 8483407"/>
              <a:gd name="connsiteY212" fmla="*/ 1011097 h 1496045"/>
              <a:gd name="connsiteX213" fmla="*/ 6889795 w 8483407"/>
              <a:gd name="connsiteY213" fmla="*/ 756889 h 1496045"/>
              <a:gd name="connsiteX214" fmla="*/ 6877091 w 8483407"/>
              <a:gd name="connsiteY214" fmla="*/ 668640 h 1496045"/>
              <a:gd name="connsiteX215" fmla="*/ 6875430 w 8483407"/>
              <a:gd name="connsiteY215" fmla="*/ 668469 h 1496045"/>
              <a:gd name="connsiteX216" fmla="*/ 6875008 w 8483407"/>
              <a:gd name="connsiteY216" fmla="*/ 74622 h 1496045"/>
              <a:gd name="connsiteX217" fmla="*/ 6754268 w 8483407"/>
              <a:gd name="connsiteY217" fmla="*/ 656066 h 1496045"/>
              <a:gd name="connsiteX218" fmla="*/ 6719665 w 8483407"/>
              <a:gd name="connsiteY218" fmla="*/ 732687 h 1496045"/>
              <a:gd name="connsiteX219" fmla="*/ 6595756 w 8483407"/>
              <a:gd name="connsiteY219" fmla="*/ 720004 h 1496045"/>
              <a:gd name="connsiteX220" fmla="*/ 6579269 w 8483407"/>
              <a:gd name="connsiteY220" fmla="*/ 632173 h 1496045"/>
              <a:gd name="connsiteX221" fmla="*/ 6578850 w 8483407"/>
              <a:gd name="connsiteY221" fmla="*/ 44303 h 149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8483407" h="1496045">
                <a:moveTo>
                  <a:pt x="3173175" y="215514"/>
                </a:moveTo>
                <a:cubicBezTo>
                  <a:pt x="3118895" y="210010"/>
                  <a:pt x="3062973" y="232681"/>
                  <a:pt x="3017120" y="280716"/>
                </a:cubicBezTo>
                <a:cubicBezTo>
                  <a:pt x="2976145" y="323646"/>
                  <a:pt x="2946417" y="383565"/>
                  <a:pt x="2932952" y="450366"/>
                </a:cubicBezTo>
                <a:lnTo>
                  <a:pt x="2924960" y="535012"/>
                </a:lnTo>
                <a:cubicBezTo>
                  <a:pt x="2921281" y="576875"/>
                  <a:pt x="2920564" y="618165"/>
                  <a:pt x="2922849" y="656151"/>
                </a:cubicBezTo>
                <a:lnTo>
                  <a:pt x="3271105" y="691858"/>
                </a:lnTo>
                <a:cubicBezTo>
                  <a:pt x="3278235" y="653147"/>
                  <a:pt x="3287254" y="557004"/>
                  <a:pt x="3282065" y="481859"/>
                </a:cubicBezTo>
                <a:cubicBezTo>
                  <a:pt x="3276877" y="406713"/>
                  <a:pt x="3270317" y="276873"/>
                  <a:pt x="3239978" y="240987"/>
                </a:cubicBezTo>
                <a:lnTo>
                  <a:pt x="3225409" y="234093"/>
                </a:lnTo>
                <a:lnTo>
                  <a:pt x="3226474" y="230513"/>
                </a:lnTo>
                <a:cubicBezTo>
                  <a:pt x="3209180" y="222314"/>
                  <a:pt x="3191269" y="217349"/>
                  <a:pt x="3173175" y="215514"/>
                </a:cubicBezTo>
                <a:close/>
                <a:moveTo>
                  <a:pt x="6578850" y="44303"/>
                </a:moveTo>
                <a:lnTo>
                  <a:pt x="6459328" y="619894"/>
                </a:lnTo>
                <a:lnTo>
                  <a:pt x="6423379" y="703164"/>
                </a:lnTo>
                <a:lnTo>
                  <a:pt x="6375912" y="959341"/>
                </a:lnTo>
                <a:lnTo>
                  <a:pt x="6348123" y="1230796"/>
                </a:lnTo>
                <a:lnTo>
                  <a:pt x="6296171" y="1225478"/>
                </a:lnTo>
                <a:lnTo>
                  <a:pt x="6315146" y="1082928"/>
                </a:lnTo>
                <a:lnTo>
                  <a:pt x="6260423" y="968638"/>
                </a:lnTo>
                <a:lnTo>
                  <a:pt x="5740541" y="915416"/>
                </a:lnTo>
                <a:lnTo>
                  <a:pt x="5841234" y="1052528"/>
                </a:lnTo>
                <a:lnTo>
                  <a:pt x="5828429" y="1177593"/>
                </a:lnTo>
                <a:lnTo>
                  <a:pt x="5744310" y="1168983"/>
                </a:lnTo>
                <a:lnTo>
                  <a:pt x="5758686" y="1028535"/>
                </a:lnTo>
                <a:lnTo>
                  <a:pt x="5627954" y="910887"/>
                </a:lnTo>
                <a:lnTo>
                  <a:pt x="5628762" y="910455"/>
                </a:lnTo>
                <a:cubicBezTo>
                  <a:pt x="5634483" y="902988"/>
                  <a:pt x="5638644" y="892287"/>
                  <a:pt x="5639889" y="880126"/>
                </a:cubicBezTo>
                <a:cubicBezTo>
                  <a:pt x="5642378" y="855803"/>
                  <a:pt x="5632264" y="834842"/>
                  <a:pt x="5617295" y="833310"/>
                </a:cubicBezTo>
                <a:cubicBezTo>
                  <a:pt x="5602328" y="831778"/>
                  <a:pt x="5588174" y="850254"/>
                  <a:pt x="5585684" y="874577"/>
                </a:cubicBezTo>
                <a:cubicBezTo>
                  <a:pt x="5584439" y="886738"/>
                  <a:pt x="5586346" y="898059"/>
                  <a:pt x="5590435" y="906532"/>
                </a:cubicBezTo>
                <a:lnTo>
                  <a:pt x="5594399" y="909833"/>
                </a:lnTo>
                <a:lnTo>
                  <a:pt x="5446555" y="996580"/>
                </a:lnTo>
                <a:lnTo>
                  <a:pt x="5432177" y="1137028"/>
                </a:lnTo>
                <a:lnTo>
                  <a:pt x="5384723" y="1132171"/>
                </a:lnTo>
                <a:lnTo>
                  <a:pt x="5394895" y="988721"/>
                </a:lnTo>
                <a:lnTo>
                  <a:pt x="5120014" y="960580"/>
                </a:lnTo>
                <a:lnTo>
                  <a:pt x="5050471" y="1050075"/>
                </a:lnTo>
                <a:lnTo>
                  <a:pt x="5042832" y="1097170"/>
                </a:lnTo>
                <a:lnTo>
                  <a:pt x="4993035" y="1092072"/>
                </a:lnTo>
                <a:cubicBezTo>
                  <a:pt x="4994060" y="1073523"/>
                  <a:pt x="4997920" y="1058459"/>
                  <a:pt x="4998945" y="1039911"/>
                </a:cubicBezTo>
                <a:cubicBezTo>
                  <a:pt x="5002962" y="1012981"/>
                  <a:pt x="4992051" y="985993"/>
                  <a:pt x="4970451" y="969419"/>
                </a:cubicBezTo>
                <a:lnTo>
                  <a:pt x="4953186" y="962355"/>
                </a:lnTo>
                <a:lnTo>
                  <a:pt x="4961445" y="939837"/>
                </a:lnTo>
                <a:cubicBezTo>
                  <a:pt x="4963935" y="915514"/>
                  <a:pt x="4953819" y="894554"/>
                  <a:pt x="4938852" y="893021"/>
                </a:cubicBezTo>
                <a:cubicBezTo>
                  <a:pt x="4923883" y="891489"/>
                  <a:pt x="4909732" y="909965"/>
                  <a:pt x="4907242" y="934288"/>
                </a:cubicBezTo>
                <a:lnTo>
                  <a:pt x="4910745" y="957865"/>
                </a:lnTo>
                <a:lnTo>
                  <a:pt x="4894987" y="960147"/>
                </a:lnTo>
                <a:cubicBezTo>
                  <a:pt x="4887238" y="964637"/>
                  <a:pt x="4868747" y="972952"/>
                  <a:pt x="4864251" y="984799"/>
                </a:cubicBezTo>
                <a:lnTo>
                  <a:pt x="4850765" y="1020341"/>
                </a:lnTo>
                <a:cubicBezTo>
                  <a:pt x="4850756" y="1020339"/>
                  <a:pt x="4850745" y="1020339"/>
                  <a:pt x="4850736" y="1020337"/>
                </a:cubicBezTo>
                <a:cubicBezTo>
                  <a:pt x="4850731" y="1020375"/>
                  <a:pt x="4850727" y="1020415"/>
                  <a:pt x="4850724" y="1020453"/>
                </a:cubicBezTo>
                <a:lnTo>
                  <a:pt x="4850274" y="1021641"/>
                </a:lnTo>
                <a:lnTo>
                  <a:pt x="4850599" y="1021680"/>
                </a:lnTo>
                <a:lnTo>
                  <a:pt x="4844944" y="1076913"/>
                </a:lnTo>
                <a:lnTo>
                  <a:pt x="4785908" y="1070869"/>
                </a:lnTo>
                <a:cubicBezTo>
                  <a:pt x="4786597" y="1054980"/>
                  <a:pt x="4787284" y="1039090"/>
                  <a:pt x="4787973" y="1023202"/>
                </a:cubicBezTo>
                <a:lnTo>
                  <a:pt x="4738003" y="921474"/>
                </a:lnTo>
                <a:lnTo>
                  <a:pt x="4463124" y="893335"/>
                </a:lnTo>
                <a:lnTo>
                  <a:pt x="4444017" y="1035870"/>
                </a:lnTo>
                <a:lnTo>
                  <a:pt x="4384989" y="1029827"/>
                </a:lnTo>
                <a:lnTo>
                  <a:pt x="4399366" y="889379"/>
                </a:lnTo>
                <a:lnTo>
                  <a:pt x="4268634" y="771731"/>
                </a:lnTo>
                <a:lnTo>
                  <a:pt x="4269441" y="771300"/>
                </a:lnTo>
                <a:cubicBezTo>
                  <a:pt x="4275162" y="763832"/>
                  <a:pt x="4279322" y="753132"/>
                  <a:pt x="4280568" y="740970"/>
                </a:cubicBezTo>
                <a:cubicBezTo>
                  <a:pt x="4283057" y="716650"/>
                  <a:pt x="4272943" y="695687"/>
                  <a:pt x="4257974" y="694156"/>
                </a:cubicBezTo>
                <a:cubicBezTo>
                  <a:pt x="4243007" y="692624"/>
                  <a:pt x="4228853" y="711100"/>
                  <a:pt x="4226364" y="735421"/>
                </a:cubicBezTo>
                <a:cubicBezTo>
                  <a:pt x="4225119" y="747583"/>
                  <a:pt x="4227026" y="758906"/>
                  <a:pt x="4231115" y="767376"/>
                </a:cubicBezTo>
                <a:lnTo>
                  <a:pt x="4235078" y="770678"/>
                </a:lnTo>
                <a:lnTo>
                  <a:pt x="4087235" y="857426"/>
                </a:lnTo>
                <a:lnTo>
                  <a:pt x="4072856" y="997874"/>
                </a:lnTo>
                <a:lnTo>
                  <a:pt x="4004639" y="990889"/>
                </a:lnTo>
                <a:lnTo>
                  <a:pt x="4017443" y="865825"/>
                </a:lnTo>
                <a:lnTo>
                  <a:pt x="4143826" y="751959"/>
                </a:lnTo>
                <a:lnTo>
                  <a:pt x="3623944" y="698739"/>
                </a:lnTo>
                <a:lnTo>
                  <a:pt x="3547202" y="799571"/>
                </a:lnTo>
                <a:lnTo>
                  <a:pt x="3536897" y="943006"/>
                </a:lnTo>
                <a:lnTo>
                  <a:pt x="3491948" y="938405"/>
                </a:lnTo>
                <a:lnTo>
                  <a:pt x="3500430" y="855553"/>
                </a:lnTo>
                <a:lnTo>
                  <a:pt x="3400679" y="827227"/>
                </a:lnTo>
                <a:lnTo>
                  <a:pt x="3320781" y="813240"/>
                </a:lnTo>
                <a:lnTo>
                  <a:pt x="3331190" y="766383"/>
                </a:lnTo>
                <a:cubicBezTo>
                  <a:pt x="3327414" y="741256"/>
                  <a:pt x="3314562" y="716487"/>
                  <a:pt x="3293070" y="694974"/>
                </a:cubicBezTo>
                <a:lnTo>
                  <a:pt x="2788490" y="643225"/>
                </a:lnTo>
                <a:lnTo>
                  <a:pt x="2692781" y="632627"/>
                </a:lnTo>
                <a:lnTo>
                  <a:pt x="2541149" y="589438"/>
                </a:lnTo>
                <a:cubicBezTo>
                  <a:pt x="2479878" y="583610"/>
                  <a:pt x="2420333" y="601924"/>
                  <a:pt x="2381754" y="638463"/>
                </a:cubicBezTo>
                <a:cubicBezTo>
                  <a:pt x="2355773" y="663072"/>
                  <a:pt x="2334799" y="709121"/>
                  <a:pt x="2340306" y="724575"/>
                </a:cubicBezTo>
                <a:lnTo>
                  <a:pt x="2356828" y="770933"/>
                </a:lnTo>
                <a:lnTo>
                  <a:pt x="2351280" y="771243"/>
                </a:lnTo>
                <a:lnTo>
                  <a:pt x="2165538" y="716368"/>
                </a:lnTo>
                <a:cubicBezTo>
                  <a:pt x="2066167" y="696472"/>
                  <a:pt x="1974267" y="690603"/>
                  <a:pt x="1905649" y="697236"/>
                </a:cubicBezTo>
                <a:lnTo>
                  <a:pt x="1847057" y="710662"/>
                </a:lnTo>
                <a:lnTo>
                  <a:pt x="1896688" y="225846"/>
                </a:lnTo>
                <a:lnTo>
                  <a:pt x="1897199" y="220851"/>
                </a:lnTo>
                <a:lnTo>
                  <a:pt x="1908336" y="112040"/>
                </a:lnTo>
                <a:lnTo>
                  <a:pt x="1808588" y="211779"/>
                </a:lnTo>
                <a:lnTo>
                  <a:pt x="1797731" y="317837"/>
                </a:lnTo>
                <a:lnTo>
                  <a:pt x="1709033" y="281559"/>
                </a:lnTo>
                <a:cubicBezTo>
                  <a:pt x="1602941" y="248984"/>
                  <a:pt x="1454695" y="220376"/>
                  <a:pt x="1289447" y="203460"/>
                </a:cubicBezTo>
                <a:cubicBezTo>
                  <a:pt x="1124195" y="186543"/>
                  <a:pt x="973228" y="184518"/>
                  <a:pt x="862738" y="194922"/>
                </a:cubicBezTo>
                <a:lnTo>
                  <a:pt x="768798" y="212426"/>
                </a:lnTo>
                <a:lnTo>
                  <a:pt x="778623" y="116458"/>
                </a:lnTo>
                <a:lnTo>
                  <a:pt x="779746" y="105487"/>
                </a:lnTo>
                <a:lnTo>
                  <a:pt x="702006" y="0"/>
                </a:lnTo>
                <a:lnTo>
                  <a:pt x="691136" y="96417"/>
                </a:lnTo>
                <a:lnTo>
                  <a:pt x="641858" y="577761"/>
                </a:lnTo>
                <a:lnTo>
                  <a:pt x="488561" y="538545"/>
                </a:lnTo>
                <a:cubicBezTo>
                  <a:pt x="444867" y="532697"/>
                  <a:pt x="396737" y="529314"/>
                  <a:pt x="346066" y="528988"/>
                </a:cubicBezTo>
                <a:cubicBezTo>
                  <a:pt x="198027" y="528037"/>
                  <a:pt x="62180" y="553758"/>
                  <a:pt x="0" y="594510"/>
                </a:cubicBezTo>
                <a:lnTo>
                  <a:pt x="89530" y="607072"/>
                </a:lnTo>
                <a:cubicBezTo>
                  <a:pt x="150316" y="593237"/>
                  <a:pt x="243698" y="585249"/>
                  <a:pt x="342124" y="585468"/>
                </a:cubicBezTo>
                <a:cubicBezTo>
                  <a:pt x="471902" y="585758"/>
                  <a:pt x="582615" y="599995"/>
                  <a:pt x="629860" y="620142"/>
                </a:cubicBezTo>
                <a:lnTo>
                  <a:pt x="636879" y="626408"/>
                </a:lnTo>
                <a:lnTo>
                  <a:pt x="632957" y="664722"/>
                </a:lnTo>
                <a:lnTo>
                  <a:pt x="542533" y="655464"/>
                </a:lnTo>
                <a:lnTo>
                  <a:pt x="536983" y="709668"/>
                </a:lnTo>
                <a:lnTo>
                  <a:pt x="802735" y="736874"/>
                </a:lnTo>
                <a:lnTo>
                  <a:pt x="808285" y="682670"/>
                </a:lnTo>
                <a:lnTo>
                  <a:pt x="721568" y="673793"/>
                </a:lnTo>
                <a:lnTo>
                  <a:pt x="764331" y="256075"/>
                </a:lnTo>
                <a:lnTo>
                  <a:pt x="782971" y="248252"/>
                </a:lnTo>
                <a:cubicBezTo>
                  <a:pt x="866984" y="235319"/>
                  <a:pt x="1060089" y="239977"/>
                  <a:pt x="1283369" y="262835"/>
                </a:cubicBezTo>
                <a:cubicBezTo>
                  <a:pt x="1506649" y="285691"/>
                  <a:pt x="1696693" y="320257"/>
                  <a:pt x="1776344" y="349943"/>
                </a:cubicBezTo>
                <a:lnTo>
                  <a:pt x="1793256" y="361551"/>
                </a:lnTo>
                <a:lnTo>
                  <a:pt x="1750410" y="780082"/>
                </a:lnTo>
                <a:lnTo>
                  <a:pt x="1659985" y="770825"/>
                </a:lnTo>
                <a:lnTo>
                  <a:pt x="1654435" y="825029"/>
                </a:lnTo>
                <a:lnTo>
                  <a:pt x="1920187" y="852235"/>
                </a:lnTo>
                <a:lnTo>
                  <a:pt x="1925737" y="798031"/>
                </a:lnTo>
                <a:lnTo>
                  <a:pt x="1839020" y="789154"/>
                </a:lnTo>
                <a:lnTo>
                  <a:pt x="1841587" y="764090"/>
                </a:lnTo>
                <a:lnTo>
                  <a:pt x="1869159" y="748129"/>
                </a:lnTo>
                <a:cubicBezTo>
                  <a:pt x="1919508" y="737972"/>
                  <a:pt x="2030807" y="746463"/>
                  <a:pt x="2157954" y="772475"/>
                </a:cubicBezTo>
                <a:cubicBezTo>
                  <a:pt x="2254382" y="792204"/>
                  <a:pt x="2344210" y="818947"/>
                  <a:pt x="2400932" y="844811"/>
                </a:cubicBezTo>
                <a:lnTo>
                  <a:pt x="2437606" y="864962"/>
                </a:lnTo>
                <a:cubicBezTo>
                  <a:pt x="2457776" y="871896"/>
                  <a:pt x="2483928" y="874036"/>
                  <a:pt x="2521951" y="886418"/>
                </a:cubicBezTo>
                <a:cubicBezTo>
                  <a:pt x="2571909" y="902687"/>
                  <a:pt x="2603608" y="925260"/>
                  <a:pt x="2672590" y="913456"/>
                </a:cubicBezTo>
                <a:lnTo>
                  <a:pt x="2977240" y="932495"/>
                </a:lnTo>
                <a:lnTo>
                  <a:pt x="2977647" y="932476"/>
                </a:lnTo>
                <a:lnTo>
                  <a:pt x="3380699" y="980423"/>
                </a:lnTo>
                <a:cubicBezTo>
                  <a:pt x="3380653" y="980873"/>
                  <a:pt x="3380606" y="981325"/>
                  <a:pt x="3380561" y="981776"/>
                </a:cubicBezTo>
                <a:lnTo>
                  <a:pt x="3463030" y="990217"/>
                </a:lnTo>
                <a:lnTo>
                  <a:pt x="3486359" y="992993"/>
                </a:lnTo>
                <a:cubicBezTo>
                  <a:pt x="3486373" y="992864"/>
                  <a:pt x="3486386" y="992738"/>
                  <a:pt x="3486399" y="992609"/>
                </a:cubicBezTo>
                <a:lnTo>
                  <a:pt x="3532990" y="997379"/>
                </a:lnTo>
                <a:lnTo>
                  <a:pt x="3667094" y="1011108"/>
                </a:lnTo>
                <a:lnTo>
                  <a:pt x="3880920" y="1032998"/>
                </a:lnTo>
                <a:lnTo>
                  <a:pt x="3999092" y="1045095"/>
                </a:lnTo>
                <a:lnTo>
                  <a:pt x="4067307" y="1052078"/>
                </a:lnTo>
                <a:lnTo>
                  <a:pt x="4379440" y="1084031"/>
                </a:lnTo>
                <a:lnTo>
                  <a:pt x="4783549" y="1125400"/>
                </a:lnTo>
                <a:lnTo>
                  <a:pt x="4839395" y="1131117"/>
                </a:lnTo>
                <a:lnTo>
                  <a:pt x="4984329" y="1145954"/>
                </a:lnTo>
                <a:lnTo>
                  <a:pt x="5100517" y="1157849"/>
                </a:lnTo>
                <a:cubicBezTo>
                  <a:pt x="5100557" y="1157466"/>
                  <a:pt x="5100595" y="1157086"/>
                  <a:pt x="5100635" y="1156704"/>
                </a:cubicBezTo>
                <a:lnTo>
                  <a:pt x="5243152" y="1168816"/>
                </a:lnTo>
                <a:cubicBezTo>
                  <a:pt x="5297484" y="1174571"/>
                  <a:pt x="5378934" y="1185745"/>
                  <a:pt x="5426628" y="1191234"/>
                </a:cubicBezTo>
                <a:lnTo>
                  <a:pt x="5529314" y="1201745"/>
                </a:lnTo>
                <a:lnTo>
                  <a:pt x="5618401" y="1210864"/>
                </a:lnTo>
                <a:lnTo>
                  <a:pt x="5738761" y="1223186"/>
                </a:lnTo>
                <a:lnTo>
                  <a:pt x="5822880" y="1231799"/>
                </a:lnTo>
                <a:lnTo>
                  <a:pt x="5904935" y="1240199"/>
                </a:lnTo>
                <a:lnTo>
                  <a:pt x="6136385" y="1263892"/>
                </a:lnTo>
                <a:lnTo>
                  <a:pt x="6288982" y="1279513"/>
                </a:lnTo>
                <a:lnTo>
                  <a:pt x="6342574" y="1285000"/>
                </a:lnTo>
                <a:lnTo>
                  <a:pt x="6422918" y="1293224"/>
                </a:lnTo>
                <a:lnTo>
                  <a:pt x="6494950" y="1300599"/>
                </a:lnTo>
                <a:lnTo>
                  <a:pt x="6507113" y="1181780"/>
                </a:lnTo>
                <a:cubicBezTo>
                  <a:pt x="6514167" y="1112876"/>
                  <a:pt x="6565843" y="1061724"/>
                  <a:pt x="6622536" y="1067527"/>
                </a:cubicBezTo>
                <a:cubicBezTo>
                  <a:pt x="6679229" y="1073331"/>
                  <a:pt x="6719470" y="1133893"/>
                  <a:pt x="6712416" y="1202797"/>
                </a:cubicBezTo>
                <a:lnTo>
                  <a:pt x="6699967" y="1324399"/>
                </a:lnTo>
                <a:lnTo>
                  <a:pt x="6819892" y="1333863"/>
                </a:lnTo>
                <a:lnTo>
                  <a:pt x="6848129" y="1336754"/>
                </a:lnTo>
                <a:lnTo>
                  <a:pt x="6945607" y="1346734"/>
                </a:lnTo>
                <a:lnTo>
                  <a:pt x="6958650" y="1313297"/>
                </a:lnTo>
                <a:cubicBezTo>
                  <a:pt x="6965898" y="1303656"/>
                  <a:pt x="6975789" y="1295873"/>
                  <a:pt x="6987540" y="1290984"/>
                </a:cubicBezTo>
                <a:cubicBezTo>
                  <a:pt x="7011043" y="1281201"/>
                  <a:pt x="7038294" y="1284529"/>
                  <a:pt x="7058716" y="1299677"/>
                </a:cubicBezTo>
                <a:cubicBezTo>
                  <a:pt x="7068925" y="1307249"/>
                  <a:pt x="7076627" y="1317182"/>
                  <a:pt x="7081311" y="1328280"/>
                </a:cubicBezTo>
                <a:lnTo>
                  <a:pt x="7085464" y="1361050"/>
                </a:lnTo>
                <a:lnTo>
                  <a:pt x="7187205" y="1371465"/>
                </a:lnTo>
                <a:lnTo>
                  <a:pt x="7200246" y="1338029"/>
                </a:lnTo>
                <a:cubicBezTo>
                  <a:pt x="7207494" y="1328389"/>
                  <a:pt x="7217385" y="1320606"/>
                  <a:pt x="7229138" y="1315715"/>
                </a:cubicBezTo>
                <a:cubicBezTo>
                  <a:pt x="7252641" y="1305932"/>
                  <a:pt x="7279892" y="1309260"/>
                  <a:pt x="7300312" y="1324409"/>
                </a:cubicBezTo>
                <a:cubicBezTo>
                  <a:pt x="7310523" y="1331982"/>
                  <a:pt x="7318221" y="1341913"/>
                  <a:pt x="7322909" y="1353011"/>
                </a:cubicBezTo>
                <a:lnTo>
                  <a:pt x="7327060" y="1385783"/>
                </a:lnTo>
                <a:lnTo>
                  <a:pt x="7440406" y="1397386"/>
                </a:lnTo>
                <a:lnTo>
                  <a:pt x="7453449" y="1363950"/>
                </a:lnTo>
                <a:cubicBezTo>
                  <a:pt x="7460697" y="1354311"/>
                  <a:pt x="7470588" y="1346527"/>
                  <a:pt x="7482338" y="1341637"/>
                </a:cubicBezTo>
                <a:cubicBezTo>
                  <a:pt x="7505844" y="1331854"/>
                  <a:pt x="7533093" y="1335181"/>
                  <a:pt x="7553515" y="1350330"/>
                </a:cubicBezTo>
                <a:cubicBezTo>
                  <a:pt x="7563724" y="1357902"/>
                  <a:pt x="7571426" y="1367834"/>
                  <a:pt x="7576112" y="1378932"/>
                </a:cubicBezTo>
                <a:lnTo>
                  <a:pt x="7580263" y="1411703"/>
                </a:lnTo>
                <a:lnTo>
                  <a:pt x="7689726" y="1422909"/>
                </a:lnTo>
                <a:lnTo>
                  <a:pt x="7702765" y="1389472"/>
                </a:lnTo>
                <a:cubicBezTo>
                  <a:pt x="7710015" y="1379833"/>
                  <a:pt x="7719906" y="1372049"/>
                  <a:pt x="7731659" y="1367159"/>
                </a:cubicBezTo>
                <a:cubicBezTo>
                  <a:pt x="7755162" y="1357378"/>
                  <a:pt x="7782414" y="1360706"/>
                  <a:pt x="7802833" y="1375852"/>
                </a:cubicBezTo>
                <a:cubicBezTo>
                  <a:pt x="7813044" y="1383426"/>
                  <a:pt x="7820743" y="1393356"/>
                  <a:pt x="7825431" y="1404455"/>
                </a:cubicBezTo>
                <a:lnTo>
                  <a:pt x="7829582" y="1437227"/>
                </a:lnTo>
                <a:lnTo>
                  <a:pt x="7971734" y="1451777"/>
                </a:lnTo>
                <a:lnTo>
                  <a:pt x="7971736" y="1451779"/>
                </a:lnTo>
                <a:lnTo>
                  <a:pt x="8050507" y="1459843"/>
                </a:lnTo>
                <a:lnTo>
                  <a:pt x="8067682" y="1292067"/>
                </a:lnTo>
                <a:cubicBezTo>
                  <a:pt x="8077414" y="1196998"/>
                  <a:pt x="8148938" y="1126443"/>
                  <a:pt x="8227436" y="1134479"/>
                </a:cubicBezTo>
                <a:cubicBezTo>
                  <a:pt x="8305934" y="1142515"/>
                  <a:pt x="8361679" y="1226098"/>
                  <a:pt x="8351947" y="1321168"/>
                </a:cubicBezTo>
                <a:lnTo>
                  <a:pt x="8334527" y="1491325"/>
                </a:lnTo>
                <a:lnTo>
                  <a:pt x="8404145" y="1496045"/>
                </a:lnTo>
                <a:lnTo>
                  <a:pt x="8441718" y="1129017"/>
                </a:lnTo>
                <a:lnTo>
                  <a:pt x="8483407" y="1133285"/>
                </a:lnTo>
                <a:lnTo>
                  <a:pt x="8250113" y="970715"/>
                </a:lnTo>
                <a:lnTo>
                  <a:pt x="7988720" y="1082642"/>
                </a:lnTo>
                <a:lnTo>
                  <a:pt x="8009306" y="1084750"/>
                </a:lnTo>
                <a:lnTo>
                  <a:pt x="7984843" y="1323718"/>
                </a:lnTo>
                <a:lnTo>
                  <a:pt x="6861240" y="1208694"/>
                </a:lnTo>
                <a:lnTo>
                  <a:pt x="6881466" y="1011097"/>
                </a:lnTo>
                <a:lnTo>
                  <a:pt x="6889795" y="756889"/>
                </a:lnTo>
                <a:lnTo>
                  <a:pt x="6877091" y="668640"/>
                </a:lnTo>
                <a:lnTo>
                  <a:pt x="6875430" y="668469"/>
                </a:lnTo>
                <a:cubicBezTo>
                  <a:pt x="6875289" y="470520"/>
                  <a:pt x="6875147" y="272571"/>
                  <a:pt x="6875008" y="74622"/>
                </a:cubicBezTo>
                <a:lnTo>
                  <a:pt x="6754268" y="656066"/>
                </a:lnTo>
                <a:lnTo>
                  <a:pt x="6719665" y="732687"/>
                </a:lnTo>
                <a:lnTo>
                  <a:pt x="6595756" y="720004"/>
                </a:lnTo>
                <a:lnTo>
                  <a:pt x="6579269" y="632173"/>
                </a:lnTo>
                <a:cubicBezTo>
                  <a:pt x="6579129" y="436216"/>
                  <a:pt x="6578991" y="240260"/>
                  <a:pt x="6578850" y="44303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7631B6C-0AD3-CA4F-A53C-44391D4071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8071" y="282037"/>
            <a:ext cx="1033056" cy="612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E11577-6F08-343E-B421-13BF83DA3A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965911" y="195561"/>
            <a:ext cx="795725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83E4AC-F82A-F34C-9440-2D5D66423B7A}"/>
              </a:ext>
            </a:extLst>
          </p:cNvPr>
          <p:cNvSpPr/>
          <p:nvPr userDrawn="1"/>
        </p:nvSpPr>
        <p:spPr>
          <a:xfrm>
            <a:off x="-5088" y="6810304"/>
            <a:ext cx="8028000" cy="46800"/>
          </a:xfrm>
          <a:prstGeom prst="rect">
            <a:avLst/>
          </a:prstGeom>
          <a:gradFill flip="none" rotWithShape="1">
            <a:gsLst>
              <a:gs pos="0">
                <a:srgbClr val="7C7C7C"/>
              </a:gs>
              <a:gs pos="75000">
                <a:srgbClr val="87CD00"/>
              </a:gs>
              <a:gs pos="87000">
                <a:schemeClr val="bg1"/>
              </a:gs>
              <a:gs pos="38000">
                <a:schemeClr val="bg1"/>
              </a:gs>
              <a:gs pos="12000">
                <a:schemeClr val="bg1"/>
              </a:gs>
              <a:gs pos="62000">
                <a:schemeClr val="bg1"/>
              </a:gs>
              <a:gs pos="25000">
                <a:srgbClr val="008ED2"/>
              </a:gs>
              <a:gs pos="100000">
                <a:srgbClr val="9F0101"/>
              </a:gs>
              <a:gs pos="50000">
                <a:srgbClr val="FF8E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re 21">
            <a:extLst>
              <a:ext uri="{FF2B5EF4-FFF2-40B4-BE49-F238E27FC236}">
                <a16:creationId xmlns:a16="http://schemas.microsoft.com/office/drawing/2014/main" id="{8ACA656B-66B0-5C45-8A84-8B59DAFB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862" y="-9985"/>
            <a:ext cx="10224138" cy="88364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/>
            </a:lvl1pPr>
          </a:lstStyle>
          <a:p>
            <a:endParaRPr lang="en-US" sz="3600" b="1" dirty="0">
              <a:latin typeface="Trebuchet MS" panose="020B0703020202090204" pitchFamily="34" charset="0"/>
            </a:endParaRPr>
          </a:p>
        </p:txBody>
      </p:sp>
      <p:sp>
        <p:nvSpPr>
          <p:cNvPr id="15" name="Espace réservé du contenu 22">
            <a:extLst>
              <a:ext uri="{FF2B5EF4-FFF2-40B4-BE49-F238E27FC236}">
                <a16:creationId xmlns:a16="http://schemas.microsoft.com/office/drawing/2014/main" id="{C40288D9-6714-3D4E-89E7-02F99980B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137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16" name="Espace réservé du numéro de diapositive 10">
            <a:extLst>
              <a:ext uri="{FF2B5EF4-FFF2-40B4-BE49-F238E27FC236}">
                <a16:creationId xmlns:a16="http://schemas.microsoft.com/office/drawing/2014/main" id="{5D8751FA-7A86-1D44-80D4-25EE226D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5811" y="6426825"/>
            <a:ext cx="56395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fld id="{34FB75B4-730C-5B43-82FA-D8F1EE5F9F5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71AB69E-667C-014E-B414-B264CC050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8207" y="6216650"/>
            <a:ext cx="5082091" cy="5753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Font typeface="+mj-lt"/>
              <a:buNone/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CDA4B610-9A2A-6747-8511-CE506CDAA62C}"/>
              </a:ext>
            </a:extLst>
          </p:cNvPr>
          <p:cNvSpPr>
            <a:spLocks noChangeAspect="1"/>
          </p:cNvSpPr>
          <p:nvPr userDrawn="1"/>
        </p:nvSpPr>
        <p:spPr>
          <a:xfrm rot="350704" flipH="1">
            <a:off x="8017902" y="6327493"/>
            <a:ext cx="4184870" cy="738000"/>
          </a:xfrm>
          <a:custGeom>
            <a:avLst/>
            <a:gdLst>
              <a:gd name="connsiteX0" fmla="*/ 3173175 w 8483407"/>
              <a:gd name="connsiteY0" fmla="*/ 215514 h 1496045"/>
              <a:gd name="connsiteX1" fmla="*/ 3017120 w 8483407"/>
              <a:gd name="connsiteY1" fmla="*/ 280716 h 1496045"/>
              <a:gd name="connsiteX2" fmla="*/ 2932952 w 8483407"/>
              <a:gd name="connsiteY2" fmla="*/ 450366 h 1496045"/>
              <a:gd name="connsiteX3" fmla="*/ 2924960 w 8483407"/>
              <a:gd name="connsiteY3" fmla="*/ 535012 h 1496045"/>
              <a:gd name="connsiteX4" fmla="*/ 2922849 w 8483407"/>
              <a:gd name="connsiteY4" fmla="*/ 656151 h 1496045"/>
              <a:gd name="connsiteX5" fmla="*/ 3271105 w 8483407"/>
              <a:gd name="connsiteY5" fmla="*/ 691858 h 1496045"/>
              <a:gd name="connsiteX6" fmla="*/ 3282065 w 8483407"/>
              <a:gd name="connsiteY6" fmla="*/ 481859 h 1496045"/>
              <a:gd name="connsiteX7" fmla="*/ 3239978 w 8483407"/>
              <a:gd name="connsiteY7" fmla="*/ 240987 h 1496045"/>
              <a:gd name="connsiteX8" fmla="*/ 3225409 w 8483407"/>
              <a:gd name="connsiteY8" fmla="*/ 234093 h 1496045"/>
              <a:gd name="connsiteX9" fmla="*/ 3226474 w 8483407"/>
              <a:gd name="connsiteY9" fmla="*/ 230513 h 1496045"/>
              <a:gd name="connsiteX10" fmla="*/ 3173175 w 8483407"/>
              <a:gd name="connsiteY10" fmla="*/ 215514 h 1496045"/>
              <a:gd name="connsiteX11" fmla="*/ 6578850 w 8483407"/>
              <a:gd name="connsiteY11" fmla="*/ 44303 h 1496045"/>
              <a:gd name="connsiteX12" fmla="*/ 6459328 w 8483407"/>
              <a:gd name="connsiteY12" fmla="*/ 619894 h 1496045"/>
              <a:gd name="connsiteX13" fmla="*/ 6423379 w 8483407"/>
              <a:gd name="connsiteY13" fmla="*/ 703164 h 1496045"/>
              <a:gd name="connsiteX14" fmla="*/ 6375912 w 8483407"/>
              <a:gd name="connsiteY14" fmla="*/ 959341 h 1496045"/>
              <a:gd name="connsiteX15" fmla="*/ 6348123 w 8483407"/>
              <a:gd name="connsiteY15" fmla="*/ 1230796 h 1496045"/>
              <a:gd name="connsiteX16" fmla="*/ 6296171 w 8483407"/>
              <a:gd name="connsiteY16" fmla="*/ 1225478 h 1496045"/>
              <a:gd name="connsiteX17" fmla="*/ 6315146 w 8483407"/>
              <a:gd name="connsiteY17" fmla="*/ 1082928 h 1496045"/>
              <a:gd name="connsiteX18" fmla="*/ 6260423 w 8483407"/>
              <a:gd name="connsiteY18" fmla="*/ 968638 h 1496045"/>
              <a:gd name="connsiteX19" fmla="*/ 5740541 w 8483407"/>
              <a:gd name="connsiteY19" fmla="*/ 915416 h 1496045"/>
              <a:gd name="connsiteX20" fmla="*/ 5841234 w 8483407"/>
              <a:gd name="connsiteY20" fmla="*/ 1052528 h 1496045"/>
              <a:gd name="connsiteX21" fmla="*/ 5828429 w 8483407"/>
              <a:gd name="connsiteY21" fmla="*/ 1177593 h 1496045"/>
              <a:gd name="connsiteX22" fmla="*/ 5744310 w 8483407"/>
              <a:gd name="connsiteY22" fmla="*/ 1168983 h 1496045"/>
              <a:gd name="connsiteX23" fmla="*/ 5758686 w 8483407"/>
              <a:gd name="connsiteY23" fmla="*/ 1028535 h 1496045"/>
              <a:gd name="connsiteX24" fmla="*/ 5627954 w 8483407"/>
              <a:gd name="connsiteY24" fmla="*/ 910887 h 1496045"/>
              <a:gd name="connsiteX25" fmla="*/ 5628762 w 8483407"/>
              <a:gd name="connsiteY25" fmla="*/ 910455 h 1496045"/>
              <a:gd name="connsiteX26" fmla="*/ 5639889 w 8483407"/>
              <a:gd name="connsiteY26" fmla="*/ 880126 h 1496045"/>
              <a:gd name="connsiteX27" fmla="*/ 5617295 w 8483407"/>
              <a:gd name="connsiteY27" fmla="*/ 833310 h 1496045"/>
              <a:gd name="connsiteX28" fmla="*/ 5585684 w 8483407"/>
              <a:gd name="connsiteY28" fmla="*/ 874577 h 1496045"/>
              <a:gd name="connsiteX29" fmla="*/ 5590435 w 8483407"/>
              <a:gd name="connsiteY29" fmla="*/ 906532 h 1496045"/>
              <a:gd name="connsiteX30" fmla="*/ 5594399 w 8483407"/>
              <a:gd name="connsiteY30" fmla="*/ 909833 h 1496045"/>
              <a:gd name="connsiteX31" fmla="*/ 5446555 w 8483407"/>
              <a:gd name="connsiteY31" fmla="*/ 996580 h 1496045"/>
              <a:gd name="connsiteX32" fmla="*/ 5432177 w 8483407"/>
              <a:gd name="connsiteY32" fmla="*/ 1137028 h 1496045"/>
              <a:gd name="connsiteX33" fmla="*/ 5384723 w 8483407"/>
              <a:gd name="connsiteY33" fmla="*/ 1132171 h 1496045"/>
              <a:gd name="connsiteX34" fmla="*/ 5394895 w 8483407"/>
              <a:gd name="connsiteY34" fmla="*/ 988721 h 1496045"/>
              <a:gd name="connsiteX35" fmla="*/ 5120014 w 8483407"/>
              <a:gd name="connsiteY35" fmla="*/ 960580 h 1496045"/>
              <a:gd name="connsiteX36" fmla="*/ 5050471 w 8483407"/>
              <a:gd name="connsiteY36" fmla="*/ 1050075 h 1496045"/>
              <a:gd name="connsiteX37" fmla="*/ 5042832 w 8483407"/>
              <a:gd name="connsiteY37" fmla="*/ 1097170 h 1496045"/>
              <a:gd name="connsiteX38" fmla="*/ 4993035 w 8483407"/>
              <a:gd name="connsiteY38" fmla="*/ 1092072 h 1496045"/>
              <a:gd name="connsiteX39" fmla="*/ 4998945 w 8483407"/>
              <a:gd name="connsiteY39" fmla="*/ 1039911 h 1496045"/>
              <a:gd name="connsiteX40" fmla="*/ 4970451 w 8483407"/>
              <a:gd name="connsiteY40" fmla="*/ 969419 h 1496045"/>
              <a:gd name="connsiteX41" fmla="*/ 4953186 w 8483407"/>
              <a:gd name="connsiteY41" fmla="*/ 962355 h 1496045"/>
              <a:gd name="connsiteX42" fmla="*/ 4961445 w 8483407"/>
              <a:gd name="connsiteY42" fmla="*/ 939837 h 1496045"/>
              <a:gd name="connsiteX43" fmla="*/ 4938852 w 8483407"/>
              <a:gd name="connsiteY43" fmla="*/ 893021 h 1496045"/>
              <a:gd name="connsiteX44" fmla="*/ 4907242 w 8483407"/>
              <a:gd name="connsiteY44" fmla="*/ 934288 h 1496045"/>
              <a:gd name="connsiteX45" fmla="*/ 4910745 w 8483407"/>
              <a:gd name="connsiteY45" fmla="*/ 957865 h 1496045"/>
              <a:gd name="connsiteX46" fmla="*/ 4894987 w 8483407"/>
              <a:gd name="connsiteY46" fmla="*/ 960147 h 1496045"/>
              <a:gd name="connsiteX47" fmla="*/ 4864251 w 8483407"/>
              <a:gd name="connsiteY47" fmla="*/ 984799 h 1496045"/>
              <a:gd name="connsiteX48" fmla="*/ 4850765 w 8483407"/>
              <a:gd name="connsiteY48" fmla="*/ 1020341 h 1496045"/>
              <a:gd name="connsiteX49" fmla="*/ 4850736 w 8483407"/>
              <a:gd name="connsiteY49" fmla="*/ 1020337 h 1496045"/>
              <a:gd name="connsiteX50" fmla="*/ 4850724 w 8483407"/>
              <a:gd name="connsiteY50" fmla="*/ 1020453 h 1496045"/>
              <a:gd name="connsiteX51" fmla="*/ 4850274 w 8483407"/>
              <a:gd name="connsiteY51" fmla="*/ 1021641 h 1496045"/>
              <a:gd name="connsiteX52" fmla="*/ 4850599 w 8483407"/>
              <a:gd name="connsiteY52" fmla="*/ 1021680 h 1496045"/>
              <a:gd name="connsiteX53" fmla="*/ 4844944 w 8483407"/>
              <a:gd name="connsiteY53" fmla="*/ 1076913 h 1496045"/>
              <a:gd name="connsiteX54" fmla="*/ 4785908 w 8483407"/>
              <a:gd name="connsiteY54" fmla="*/ 1070869 h 1496045"/>
              <a:gd name="connsiteX55" fmla="*/ 4787973 w 8483407"/>
              <a:gd name="connsiteY55" fmla="*/ 1023202 h 1496045"/>
              <a:gd name="connsiteX56" fmla="*/ 4738003 w 8483407"/>
              <a:gd name="connsiteY56" fmla="*/ 921474 h 1496045"/>
              <a:gd name="connsiteX57" fmla="*/ 4463124 w 8483407"/>
              <a:gd name="connsiteY57" fmla="*/ 893335 h 1496045"/>
              <a:gd name="connsiteX58" fmla="*/ 4444017 w 8483407"/>
              <a:gd name="connsiteY58" fmla="*/ 1035870 h 1496045"/>
              <a:gd name="connsiteX59" fmla="*/ 4384989 w 8483407"/>
              <a:gd name="connsiteY59" fmla="*/ 1029827 h 1496045"/>
              <a:gd name="connsiteX60" fmla="*/ 4399366 w 8483407"/>
              <a:gd name="connsiteY60" fmla="*/ 889379 h 1496045"/>
              <a:gd name="connsiteX61" fmla="*/ 4268634 w 8483407"/>
              <a:gd name="connsiteY61" fmla="*/ 771731 h 1496045"/>
              <a:gd name="connsiteX62" fmla="*/ 4269441 w 8483407"/>
              <a:gd name="connsiteY62" fmla="*/ 771300 h 1496045"/>
              <a:gd name="connsiteX63" fmla="*/ 4280568 w 8483407"/>
              <a:gd name="connsiteY63" fmla="*/ 740970 h 1496045"/>
              <a:gd name="connsiteX64" fmla="*/ 4257974 w 8483407"/>
              <a:gd name="connsiteY64" fmla="*/ 694156 h 1496045"/>
              <a:gd name="connsiteX65" fmla="*/ 4226364 w 8483407"/>
              <a:gd name="connsiteY65" fmla="*/ 735421 h 1496045"/>
              <a:gd name="connsiteX66" fmla="*/ 4231115 w 8483407"/>
              <a:gd name="connsiteY66" fmla="*/ 767376 h 1496045"/>
              <a:gd name="connsiteX67" fmla="*/ 4235078 w 8483407"/>
              <a:gd name="connsiteY67" fmla="*/ 770678 h 1496045"/>
              <a:gd name="connsiteX68" fmla="*/ 4087235 w 8483407"/>
              <a:gd name="connsiteY68" fmla="*/ 857426 h 1496045"/>
              <a:gd name="connsiteX69" fmla="*/ 4072856 w 8483407"/>
              <a:gd name="connsiteY69" fmla="*/ 997874 h 1496045"/>
              <a:gd name="connsiteX70" fmla="*/ 4004639 w 8483407"/>
              <a:gd name="connsiteY70" fmla="*/ 990889 h 1496045"/>
              <a:gd name="connsiteX71" fmla="*/ 4017443 w 8483407"/>
              <a:gd name="connsiteY71" fmla="*/ 865825 h 1496045"/>
              <a:gd name="connsiteX72" fmla="*/ 4143826 w 8483407"/>
              <a:gd name="connsiteY72" fmla="*/ 751959 h 1496045"/>
              <a:gd name="connsiteX73" fmla="*/ 3623944 w 8483407"/>
              <a:gd name="connsiteY73" fmla="*/ 698739 h 1496045"/>
              <a:gd name="connsiteX74" fmla="*/ 3547202 w 8483407"/>
              <a:gd name="connsiteY74" fmla="*/ 799571 h 1496045"/>
              <a:gd name="connsiteX75" fmla="*/ 3536897 w 8483407"/>
              <a:gd name="connsiteY75" fmla="*/ 943006 h 1496045"/>
              <a:gd name="connsiteX76" fmla="*/ 3491948 w 8483407"/>
              <a:gd name="connsiteY76" fmla="*/ 938405 h 1496045"/>
              <a:gd name="connsiteX77" fmla="*/ 3500430 w 8483407"/>
              <a:gd name="connsiteY77" fmla="*/ 855553 h 1496045"/>
              <a:gd name="connsiteX78" fmla="*/ 3400679 w 8483407"/>
              <a:gd name="connsiteY78" fmla="*/ 827227 h 1496045"/>
              <a:gd name="connsiteX79" fmla="*/ 3320781 w 8483407"/>
              <a:gd name="connsiteY79" fmla="*/ 813240 h 1496045"/>
              <a:gd name="connsiteX80" fmla="*/ 3331190 w 8483407"/>
              <a:gd name="connsiteY80" fmla="*/ 766383 h 1496045"/>
              <a:gd name="connsiteX81" fmla="*/ 3293070 w 8483407"/>
              <a:gd name="connsiteY81" fmla="*/ 694974 h 1496045"/>
              <a:gd name="connsiteX82" fmla="*/ 2788490 w 8483407"/>
              <a:gd name="connsiteY82" fmla="*/ 643225 h 1496045"/>
              <a:gd name="connsiteX83" fmla="*/ 2692781 w 8483407"/>
              <a:gd name="connsiteY83" fmla="*/ 632627 h 1496045"/>
              <a:gd name="connsiteX84" fmla="*/ 2541149 w 8483407"/>
              <a:gd name="connsiteY84" fmla="*/ 589438 h 1496045"/>
              <a:gd name="connsiteX85" fmla="*/ 2381754 w 8483407"/>
              <a:gd name="connsiteY85" fmla="*/ 638463 h 1496045"/>
              <a:gd name="connsiteX86" fmla="*/ 2340306 w 8483407"/>
              <a:gd name="connsiteY86" fmla="*/ 724575 h 1496045"/>
              <a:gd name="connsiteX87" fmla="*/ 2356828 w 8483407"/>
              <a:gd name="connsiteY87" fmla="*/ 770933 h 1496045"/>
              <a:gd name="connsiteX88" fmla="*/ 2351280 w 8483407"/>
              <a:gd name="connsiteY88" fmla="*/ 771243 h 1496045"/>
              <a:gd name="connsiteX89" fmla="*/ 2165538 w 8483407"/>
              <a:gd name="connsiteY89" fmla="*/ 716368 h 1496045"/>
              <a:gd name="connsiteX90" fmla="*/ 1905649 w 8483407"/>
              <a:gd name="connsiteY90" fmla="*/ 697236 h 1496045"/>
              <a:gd name="connsiteX91" fmla="*/ 1847057 w 8483407"/>
              <a:gd name="connsiteY91" fmla="*/ 710662 h 1496045"/>
              <a:gd name="connsiteX92" fmla="*/ 1896688 w 8483407"/>
              <a:gd name="connsiteY92" fmla="*/ 225846 h 1496045"/>
              <a:gd name="connsiteX93" fmla="*/ 1897199 w 8483407"/>
              <a:gd name="connsiteY93" fmla="*/ 220851 h 1496045"/>
              <a:gd name="connsiteX94" fmla="*/ 1908336 w 8483407"/>
              <a:gd name="connsiteY94" fmla="*/ 112040 h 1496045"/>
              <a:gd name="connsiteX95" fmla="*/ 1808588 w 8483407"/>
              <a:gd name="connsiteY95" fmla="*/ 211779 h 1496045"/>
              <a:gd name="connsiteX96" fmla="*/ 1797731 w 8483407"/>
              <a:gd name="connsiteY96" fmla="*/ 317837 h 1496045"/>
              <a:gd name="connsiteX97" fmla="*/ 1709033 w 8483407"/>
              <a:gd name="connsiteY97" fmla="*/ 281559 h 1496045"/>
              <a:gd name="connsiteX98" fmla="*/ 1289447 w 8483407"/>
              <a:gd name="connsiteY98" fmla="*/ 203460 h 1496045"/>
              <a:gd name="connsiteX99" fmla="*/ 862738 w 8483407"/>
              <a:gd name="connsiteY99" fmla="*/ 194922 h 1496045"/>
              <a:gd name="connsiteX100" fmla="*/ 768798 w 8483407"/>
              <a:gd name="connsiteY100" fmla="*/ 212426 h 1496045"/>
              <a:gd name="connsiteX101" fmla="*/ 778623 w 8483407"/>
              <a:gd name="connsiteY101" fmla="*/ 116458 h 1496045"/>
              <a:gd name="connsiteX102" fmla="*/ 779746 w 8483407"/>
              <a:gd name="connsiteY102" fmla="*/ 105487 h 1496045"/>
              <a:gd name="connsiteX103" fmla="*/ 702006 w 8483407"/>
              <a:gd name="connsiteY103" fmla="*/ 0 h 1496045"/>
              <a:gd name="connsiteX104" fmla="*/ 691136 w 8483407"/>
              <a:gd name="connsiteY104" fmla="*/ 96417 h 1496045"/>
              <a:gd name="connsiteX105" fmla="*/ 641858 w 8483407"/>
              <a:gd name="connsiteY105" fmla="*/ 577761 h 1496045"/>
              <a:gd name="connsiteX106" fmla="*/ 488561 w 8483407"/>
              <a:gd name="connsiteY106" fmla="*/ 538545 h 1496045"/>
              <a:gd name="connsiteX107" fmla="*/ 346066 w 8483407"/>
              <a:gd name="connsiteY107" fmla="*/ 528988 h 1496045"/>
              <a:gd name="connsiteX108" fmla="*/ 0 w 8483407"/>
              <a:gd name="connsiteY108" fmla="*/ 594510 h 1496045"/>
              <a:gd name="connsiteX109" fmla="*/ 89530 w 8483407"/>
              <a:gd name="connsiteY109" fmla="*/ 607072 h 1496045"/>
              <a:gd name="connsiteX110" fmla="*/ 342124 w 8483407"/>
              <a:gd name="connsiteY110" fmla="*/ 585468 h 1496045"/>
              <a:gd name="connsiteX111" fmla="*/ 629860 w 8483407"/>
              <a:gd name="connsiteY111" fmla="*/ 620142 h 1496045"/>
              <a:gd name="connsiteX112" fmla="*/ 636879 w 8483407"/>
              <a:gd name="connsiteY112" fmla="*/ 626408 h 1496045"/>
              <a:gd name="connsiteX113" fmla="*/ 632957 w 8483407"/>
              <a:gd name="connsiteY113" fmla="*/ 664722 h 1496045"/>
              <a:gd name="connsiteX114" fmla="*/ 542533 w 8483407"/>
              <a:gd name="connsiteY114" fmla="*/ 655464 h 1496045"/>
              <a:gd name="connsiteX115" fmla="*/ 536983 w 8483407"/>
              <a:gd name="connsiteY115" fmla="*/ 709668 h 1496045"/>
              <a:gd name="connsiteX116" fmla="*/ 802735 w 8483407"/>
              <a:gd name="connsiteY116" fmla="*/ 736874 h 1496045"/>
              <a:gd name="connsiteX117" fmla="*/ 808285 w 8483407"/>
              <a:gd name="connsiteY117" fmla="*/ 682670 h 1496045"/>
              <a:gd name="connsiteX118" fmla="*/ 721568 w 8483407"/>
              <a:gd name="connsiteY118" fmla="*/ 673793 h 1496045"/>
              <a:gd name="connsiteX119" fmla="*/ 764331 w 8483407"/>
              <a:gd name="connsiteY119" fmla="*/ 256075 h 1496045"/>
              <a:gd name="connsiteX120" fmla="*/ 782971 w 8483407"/>
              <a:gd name="connsiteY120" fmla="*/ 248252 h 1496045"/>
              <a:gd name="connsiteX121" fmla="*/ 1283369 w 8483407"/>
              <a:gd name="connsiteY121" fmla="*/ 262835 h 1496045"/>
              <a:gd name="connsiteX122" fmla="*/ 1776344 w 8483407"/>
              <a:gd name="connsiteY122" fmla="*/ 349943 h 1496045"/>
              <a:gd name="connsiteX123" fmla="*/ 1793256 w 8483407"/>
              <a:gd name="connsiteY123" fmla="*/ 361551 h 1496045"/>
              <a:gd name="connsiteX124" fmla="*/ 1750410 w 8483407"/>
              <a:gd name="connsiteY124" fmla="*/ 780082 h 1496045"/>
              <a:gd name="connsiteX125" fmla="*/ 1659985 w 8483407"/>
              <a:gd name="connsiteY125" fmla="*/ 770825 h 1496045"/>
              <a:gd name="connsiteX126" fmla="*/ 1654435 w 8483407"/>
              <a:gd name="connsiteY126" fmla="*/ 825029 h 1496045"/>
              <a:gd name="connsiteX127" fmla="*/ 1920187 w 8483407"/>
              <a:gd name="connsiteY127" fmla="*/ 852235 h 1496045"/>
              <a:gd name="connsiteX128" fmla="*/ 1925737 w 8483407"/>
              <a:gd name="connsiteY128" fmla="*/ 798031 h 1496045"/>
              <a:gd name="connsiteX129" fmla="*/ 1839020 w 8483407"/>
              <a:gd name="connsiteY129" fmla="*/ 789154 h 1496045"/>
              <a:gd name="connsiteX130" fmla="*/ 1841587 w 8483407"/>
              <a:gd name="connsiteY130" fmla="*/ 764090 h 1496045"/>
              <a:gd name="connsiteX131" fmla="*/ 1869159 w 8483407"/>
              <a:gd name="connsiteY131" fmla="*/ 748129 h 1496045"/>
              <a:gd name="connsiteX132" fmla="*/ 2157954 w 8483407"/>
              <a:gd name="connsiteY132" fmla="*/ 772475 h 1496045"/>
              <a:gd name="connsiteX133" fmla="*/ 2400932 w 8483407"/>
              <a:gd name="connsiteY133" fmla="*/ 844811 h 1496045"/>
              <a:gd name="connsiteX134" fmla="*/ 2437606 w 8483407"/>
              <a:gd name="connsiteY134" fmla="*/ 864962 h 1496045"/>
              <a:gd name="connsiteX135" fmla="*/ 2521951 w 8483407"/>
              <a:gd name="connsiteY135" fmla="*/ 886418 h 1496045"/>
              <a:gd name="connsiteX136" fmla="*/ 2672590 w 8483407"/>
              <a:gd name="connsiteY136" fmla="*/ 913456 h 1496045"/>
              <a:gd name="connsiteX137" fmla="*/ 2977240 w 8483407"/>
              <a:gd name="connsiteY137" fmla="*/ 932495 h 1496045"/>
              <a:gd name="connsiteX138" fmla="*/ 2977647 w 8483407"/>
              <a:gd name="connsiteY138" fmla="*/ 932476 h 1496045"/>
              <a:gd name="connsiteX139" fmla="*/ 3380699 w 8483407"/>
              <a:gd name="connsiteY139" fmla="*/ 980423 h 1496045"/>
              <a:gd name="connsiteX140" fmla="*/ 3380561 w 8483407"/>
              <a:gd name="connsiteY140" fmla="*/ 981776 h 1496045"/>
              <a:gd name="connsiteX141" fmla="*/ 3463030 w 8483407"/>
              <a:gd name="connsiteY141" fmla="*/ 990217 h 1496045"/>
              <a:gd name="connsiteX142" fmla="*/ 3486359 w 8483407"/>
              <a:gd name="connsiteY142" fmla="*/ 992993 h 1496045"/>
              <a:gd name="connsiteX143" fmla="*/ 3486399 w 8483407"/>
              <a:gd name="connsiteY143" fmla="*/ 992609 h 1496045"/>
              <a:gd name="connsiteX144" fmla="*/ 3532990 w 8483407"/>
              <a:gd name="connsiteY144" fmla="*/ 997379 h 1496045"/>
              <a:gd name="connsiteX145" fmla="*/ 3667094 w 8483407"/>
              <a:gd name="connsiteY145" fmla="*/ 1011108 h 1496045"/>
              <a:gd name="connsiteX146" fmla="*/ 3880920 w 8483407"/>
              <a:gd name="connsiteY146" fmla="*/ 1032998 h 1496045"/>
              <a:gd name="connsiteX147" fmla="*/ 3999092 w 8483407"/>
              <a:gd name="connsiteY147" fmla="*/ 1045095 h 1496045"/>
              <a:gd name="connsiteX148" fmla="*/ 4067307 w 8483407"/>
              <a:gd name="connsiteY148" fmla="*/ 1052078 h 1496045"/>
              <a:gd name="connsiteX149" fmla="*/ 4379440 w 8483407"/>
              <a:gd name="connsiteY149" fmla="*/ 1084031 h 1496045"/>
              <a:gd name="connsiteX150" fmla="*/ 4783549 w 8483407"/>
              <a:gd name="connsiteY150" fmla="*/ 1125400 h 1496045"/>
              <a:gd name="connsiteX151" fmla="*/ 4839395 w 8483407"/>
              <a:gd name="connsiteY151" fmla="*/ 1131117 h 1496045"/>
              <a:gd name="connsiteX152" fmla="*/ 4984329 w 8483407"/>
              <a:gd name="connsiteY152" fmla="*/ 1145954 h 1496045"/>
              <a:gd name="connsiteX153" fmla="*/ 5100517 w 8483407"/>
              <a:gd name="connsiteY153" fmla="*/ 1157849 h 1496045"/>
              <a:gd name="connsiteX154" fmla="*/ 5100635 w 8483407"/>
              <a:gd name="connsiteY154" fmla="*/ 1156704 h 1496045"/>
              <a:gd name="connsiteX155" fmla="*/ 5243152 w 8483407"/>
              <a:gd name="connsiteY155" fmla="*/ 1168816 h 1496045"/>
              <a:gd name="connsiteX156" fmla="*/ 5426628 w 8483407"/>
              <a:gd name="connsiteY156" fmla="*/ 1191234 h 1496045"/>
              <a:gd name="connsiteX157" fmla="*/ 5529314 w 8483407"/>
              <a:gd name="connsiteY157" fmla="*/ 1201745 h 1496045"/>
              <a:gd name="connsiteX158" fmla="*/ 5618401 w 8483407"/>
              <a:gd name="connsiteY158" fmla="*/ 1210864 h 1496045"/>
              <a:gd name="connsiteX159" fmla="*/ 5738761 w 8483407"/>
              <a:gd name="connsiteY159" fmla="*/ 1223186 h 1496045"/>
              <a:gd name="connsiteX160" fmla="*/ 5822880 w 8483407"/>
              <a:gd name="connsiteY160" fmla="*/ 1231799 h 1496045"/>
              <a:gd name="connsiteX161" fmla="*/ 5904935 w 8483407"/>
              <a:gd name="connsiteY161" fmla="*/ 1240199 h 1496045"/>
              <a:gd name="connsiteX162" fmla="*/ 6136385 w 8483407"/>
              <a:gd name="connsiteY162" fmla="*/ 1263892 h 1496045"/>
              <a:gd name="connsiteX163" fmla="*/ 6288982 w 8483407"/>
              <a:gd name="connsiteY163" fmla="*/ 1279513 h 1496045"/>
              <a:gd name="connsiteX164" fmla="*/ 6342574 w 8483407"/>
              <a:gd name="connsiteY164" fmla="*/ 1285000 h 1496045"/>
              <a:gd name="connsiteX165" fmla="*/ 6422918 w 8483407"/>
              <a:gd name="connsiteY165" fmla="*/ 1293224 h 1496045"/>
              <a:gd name="connsiteX166" fmla="*/ 6494950 w 8483407"/>
              <a:gd name="connsiteY166" fmla="*/ 1300599 h 1496045"/>
              <a:gd name="connsiteX167" fmla="*/ 6507113 w 8483407"/>
              <a:gd name="connsiteY167" fmla="*/ 1181780 h 1496045"/>
              <a:gd name="connsiteX168" fmla="*/ 6622536 w 8483407"/>
              <a:gd name="connsiteY168" fmla="*/ 1067527 h 1496045"/>
              <a:gd name="connsiteX169" fmla="*/ 6712416 w 8483407"/>
              <a:gd name="connsiteY169" fmla="*/ 1202797 h 1496045"/>
              <a:gd name="connsiteX170" fmla="*/ 6699967 w 8483407"/>
              <a:gd name="connsiteY170" fmla="*/ 1324399 h 1496045"/>
              <a:gd name="connsiteX171" fmla="*/ 6819892 w 8483407"/>
              <a:gd name="connsiteY171" fmla="*/ 1333863 h 1496045"/>
              <a:gd name="connsiteX172" fmla="*/ 6848129 w 8483407"/>
              <a:gd name="connsiteY172" fmla="*/ 1336754 h 1496045"/>
              <a:gd name="connsiteX173" fmla="*/ 6945607 w 8483407"/>
              <a:gd name="connsiteY173" fmla="*/ 1346734 h 1496045"/>
              <a:gd name="connsiteX174" fmla="*/ 6958650 w 8483407"/>
              <a:gd name="connsiteY174" fmla="*/ 1313297 h 1496045"/>
              <a:gd name="connsiteX175" fmla="*/ 6987540 w 8483407"/>
              <a:gd name="connsiteY175" fmla="*/ 1290984 h 1496045"/>
              <a:gd name="connsiteX176" fmla="*/ 7058716 w 8483407"/>
              <a:gd name="connsiteY176" fmla="*/ 1299677 h 1496045"/>
              <a:gd name="connsiteX177" fmla="*/ 7081311 w 8483407"/>
              <a:gd name="connsiteY177" fmla="*/ 1328280 h 1496045"/>
              <a:gd name="connsiteX178" fmla="*/ 7085464 w 8483407"/>
              <a:gd name="connsiteY178" fmla="*/ 1361050 h 1496045"/>
              <a:gd name="connsiteX179" fmla="*/ 7187205 w 8483407"/>
              <a:gd name="connsiteY179" fmla="*/ 1371465 h 1496045"/>
              <a:gd name="connsiteX180" fmla="*/ 7200246 w 8483407"/>
              <a:gd name="connsiteY180" fmla="*/ 1338029 h 1496045"/>
              <a:gd name="connsiteX181" fmla="*/ 7229138 w 8483407"/>
              <a:gd name="connsiteY181" fmla="*/ 1315715 h 1496045"/>
              <a:gd name="connsiteX182" fmla="*/ 7300312 w 8483407"/>
              <a:gd name="connsiteY182" fmla="*/ 1324409 h 1496045"/>
              <a:gd name="connsiteX183" fmla="*/ 7322909 w 8483407"/>
              <a:gd name="connsiteY183" fmla="*/ 1353011 h 1496045"/>
              <a:gd name="connsiteX184" fmla="*/ 7327060 w 8483407"/>
              <a:gd name="connsiteY184" fmla="*/ 1385783 h 1496045"/>
              <a:gd name="connsiteX185" fmla="*/ 7440406 w 8483407"/>
              <a:gd name="connsiteY185" fmla="*/ 1397386 h 1496045"/>
              <a:gd name="connsiteX186" fmla="*/ 7453449 w 8483407"/>
              <a:gd name="connsiteY186" fmla="*/ 1363950 h 1496045"/>
              <a:gd name="connsiteX187" fmla="*/ 7482338 w 8483407"/>
              <a:gd name="connsiteY187" fmla="*/ 1341637 h 1496045"/>
              <a:gd name="connsiteX188" fmla="*/ 7553515 w 8483407"/>
              <a:gd name="connsiteY188" fmla="*/ 1350330 h 1496045"/>
              <a:gd name="connsiteX189" fmla="*/ 7576112 w 8483407"/>
              <a:gd name="connsiteY189" fmla="*/ 1378932 h 1496045"/>
              <a:gd name="connsiteX190" fmla="*/ 7580263 w 8483407"/>
              <a:gd name="connsiteY190" fmla="*/ 1411703 h 1496045"/>
              <a:gd name="connsiteX191" fmla="*/ 7689726 w 8483407"/>
              <a:gd name="connsiteY191" fmla="*/ 1422909 h 1496045"/>
              <a:gd name="connsiteX192" fmla="*/ 7702765 w 8483407"/>
              <a:gd name="connsiteY192" fmla="*/ 1389472 h 1496045"/>
              <a:gd name="connsiteX193" fmla="*/ 7731659 w 8483407"/>
              <a:gd name="connsiteY193" fmla="*/ 1367159 h 1496045"/>
              <a:gd name="connsiteX194" fmla="*/ 7802833 w 8483407"/>
              <a:gd name="connsiteY194" fmla="*/ 1375852 h 1496045"/>
              <a:gd name="connsiteX195" fmla="*/ 7825431 w 8483407"/>
              <a:gd name="connsiteY195" fmla="*/ 1404455 h 1496045"/>
              <a:gd name="connsiteX196" fmla="*/ 7829582 w 8483407"/>
              <a:gd name="connsiteY196" fmla="*/ 1437227 h 1496045"/>
              <a:gd name="connsiteX197" fmla="*/ 7971734 w 8483407"/>
              <a:gd name="connsiteY197" fmla="*/ 1451777 h 1496045"/>
              <a:gd name="connsiteX198" fmla="*/ 7971736 w 8483407"/>
              <a:gd name="connsiteY198" fmla="*/ 1451779 h 1496045"/>
              <a:gd name="connsiteX199" fmla="*/ 8050507 w 8483407"/>
              <a:gd name="connsiteY199" fmla="*/ 1459843 h 1496045"/>
              <a:gd name="connsiteX200" fmla="*/ 8067682 w 8483407"/>
              <a:gd name="connsiteY200" fmla="*/ 1292067 h 1496045"/>
              <a:gd name="connsiteX201" fmla="*/ 8227436 w 8483407"/>
              <a:gd name="connsiteY201" fmla="*/ 1134479 h 1496045"/>
              <a:gd name="connsiteX202" fmla="*/ 8351947 w 8483407"/>
              <a:gd name="connsiteY202" fmla="*/ 1321168 h 1496045"/>
              <a:gd name="connsiteX203" fmla="*/ 8334527 w 8483407"/>
              <a:gd name="connsiteY203" fmla="*/ 1491325 h 1496045"/>
              <a:gd name="connsiteX204" fmla="*/ 8404145 w 8483407"/>
              <a:gd name="connsiteY204" fmla="*/ 1496045 h 1496045"/>
              <a:gd name="connsiteX205" fmla="*/ 8441718 w 8483407"/>
              <a:gd name="connsiteY205" fmla="*/ 1129017 h 1496045"/>
              <a:gd name="connsiteX206" fmla="*/ 8483407 w 8483407"/>
              <a:gd name="connsiteY206" fmla="*/ 1133285 h 1496045"/>
              <a:gd name="connsiteX207" fmla="*/ 8250113 w 8483407"/>
              <a:gd name="connsiteY207" fmla="*/ 970715 h 1496045"/>
              <a:gd name="connsiteX208" fmla="*/ 7988720 w 8483407"/>
              <a:gd name="connsiteY208" fmla="*/ 1082642 h 1496045"/>
              <a:gd name="connsiteX209" fmla="*/ 8009306 w 8483407"/>
              <a:gd name="connsiteY209" fmla="*/ 1084750 h 1496045"/>
              <a:gd name="connsiteX210" fmla="*/ 7984843 w 8483407"/>
              <a:gd name="connsiteY210" fmla="*/ 1323718 h 1496045"/>
              <a:gd name="connsiteX211" fmla="*/ 6861240 w 8483407"/>
              <a:gd name="connsiteY211" fmla="*/ 1208694 h 1496045"/>
              <a:gd name="connsiteX212" fmla="*/ 6881466 w 8483407"/>
              <a:gd name="connsiteY212" fmla="*/ 1011097 h 1496045"/>
              <a:gd name="connsiteX213" fmla="*/ 6889795 w 8483407"/>
              <a:gd name="connsiteY213" fmla="*/ 756889 h 1496045"/>
              <a:gd name="connsiteX214" fmla="*/ 6877091 w 8483407"/>
              <a:gd name="connsiteY214" fmla="*/ 668640 h 1496045"/>
              <a:gd name="connsiteX215" fmla="*/ 6875430 w 8483407"/>
              <a:gd name="connsiteY215" fmla="*/ 668469 h 1496045"/>
              <a:gd name="connsiteX216" fmla="*/ 6875008 w 8483407"/>
              <a:gd name="connsiteY216" fmla="*/ 74622 h 1496045"/>
              <a:gd name="connsiteX217" fmla="*/ 6754268 w 8483407"/>
              <a:gd name="connsiteY217" fmla="*/ 656066 h 1496045"/>
              <a:gd name="connsiteX218" fmla="*/ 6719665 w 8483407"/>
              <a:gd name="connsiteY218" fmla="*/ 732687 h 1496045"/>
              <a:gd name="connsiteX219" fmla="*/ 6595756 w 8483407"/>
              <a:gd name="connsiteY219" fmla="*/ 720004 h 1496045"/>
              <a:gd name="connsiteX220" fmla="*/ 6579269 w 8483407"/>
              <a:gd name="connsiteY220" fmla="*/ 632173 h 1496045"/>
              <a:gd name="connsiteX221" fmla="*/ 6578850 w 8483407"/>
              <a:gd name="connsiteY221" fmla="*/ 44303 h 149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8483407" h="1496045">
                <a:moveTo>
                  <a:pt x="3173175" y="215514"/>
                </a:moveTo>
                <a:cubicBezTo>
                  <a:pt x="3118895" y="210010"/>
                  <a:pt x="3062973" y="232681"/>
                  <a:pt x="3017120" y="280716"/>
                </a:cubicBezTo>
                <a:cubicBezTo>
                  <a:pt x="2976145" y="323646"/>
                  <a:pt x="2946417" y="383565"/>
                  <a:pt x="2932952" y="450366"/>
                </a:cubicBezTo>
                <a:lnTo>
                  <a:pt x="2924960" y="535012"/>
                </a:lnTo>
                <a:cubicBezTo>
                  <a:pt x="2921281" y="576875"/>
                  <a:pt x="2920564" y="618165"/>
                  <a:pt x="2922849" y="656151"/>
                </a:cubicBezTo>
                <a:lnTo>
                  <a:pt x="3271105" y="691858"/>
                </a:lnTo>
                <a:cubicBezTo>
                  <a:pt x="3278235" y="653147"/>
                  <a:pt x="3287254" y="557004"/>
                  <a:pt x="3282065" y="481859"/>
                </a:cubicBezTo>
                <a:cubicBezTo>
                  <a:pt x="3276877" y="406713"/>
                  <a:pt x="3270317" y="276873"/>
                  <a:pt x="3239978" y="240987"/>
                </a:cubicBezTo>
                <a:lnTo>
                  <a:pt x="3225409" y="234093"/>
                </a:lnTo>
                <a:lnTo>
                  <a:pt x="3226474" y="230513"/>
                </a:lnTo>
                <a:cubicBezTo>
                  <a:pt x="3209180" y="222314"/>
                  <a:pt x="3191269" y="217349"/>
                  <a:pt x="3173175" y="215514"/>
                </a:cubicBezTo>
                <a:close/>
                <a:moveTo>
                  <a:pt x="6578850" y="44303"/>
                </a:moveTo>
                <a:lnTo>
                  <a:pt x="6459328" y="619894"/>
                </a:lnTo>
                <a:lnTo>
                  <a:pt x="6423379" y="703164"/>
                </a:lnTo>
                <a:lnTo>
                  <a:pt x="6375912" y="959341"/>
                </a:lnTo>
                <a:lnTo>
                  <a:pt x="6348123" y="1230796"/>
                </a:lnTo>
                <a:lnTo>
                  <a:pt x="6296171" y="1225478"/>
                </a:lnTo>
                <a:lnTo>
                  <a:pt x="6315146" y="1082928"/>
                </a:lnTo>
                <a:lnTo>
                  <a:pt x="6260423" y="968638"/>
                </a:lnTo>
                <a:lnTo>
                  <a:pt x="5740541" y="915416"/>
                </a:lnTo>
                <a:lnTo>
                  <a:pt x="5841234" y="1052528"/>
                </a:lnTo>
                <a:lnTo>
                  <a:pt x="5828429" y="1177593"/>
                </a:lnTo>
                <a:lnTo>
                  <a:pt x="5744310" y="1168983"/>
                </a:lnTo>
                <a:lnTo>
                  <a:pt x="5758686" y="1028535"/>
                </a:lnTo>
                <a:lnTo>
                  <a:pt x="5627954" y="910887"/>
                </a:lnTo>
                <a:lnTo>
                  <a:pt x="5628762" y="910455"/>
                </a:lnTo>
                <a:cubicBezTo>
                  <a:pt x="5634483" y="902988"/>
                  <a:pt x="5638644" y="892287"/>
                  <a:pt x="5639889" y="880126"/>
                </a:cubicBezTo>
                <a:cubicBezTo>
                  <a:pt x="5642378" y="855803"/>
                  <a:pt x="5632264" y="834842"/>
                  <a:pt x="5617295" y="833310"/>
                </a:cubicBezTo>
                <a:cubicBezTo>
                  <a:pt x="5602328" y="831778"/>
                  <a:pt x="5588174" y="850254"/>
                  <a:pt x="5585684" y="874577"/>
                </a:cubicBezTo>
                <a:cubicBezTo>
                  <a:pt x="5584439" y="886738"/>
                  <a:pt x="5586346" y="898059"/>
                  <a:pt x="5590435" y="906532"/>
                </a:cubicBezTo>
                <a:lnTo>
                  <a:pt x="5594399" y="909833"/>
                </a:lnTo>
                <a:lnTo>
                  <a:pt x="5446555" y="996580"/>
                </a:lnTo>
                <a:lnTo>
                  <a:pt x="5432177" y="1137028"/>
                </a:lnTo>
                <a:lnTo>
                  <a:pt x="5384723" y="1132171"/>
                </a:lnTo>
                <a:lnTo>
                  <a:pt x="5394895" y="988721"/>
                </a:lnTo>
                <a:lnTo>
                  <a:pt x="5120014" y="960580"/>
                </a:lnTo>
                <a:lnTo>
                  <a:pt x="5050471" y="1050075"/>
                </a:lnTo>
                <a:lnTo>
                  <a:pt x="5042832" y="1097170"/>
                </a:lnTo>
                <a:lnTo>
                  <a:pt x="4993035" y="1092072"/>
                </a:lnTo>
                <a:cubicBezTo>
                  <a:pt x="4994060" y="1073523"/>
                  <a:pt x="4997920" y="1058459"/>
                  <a:pt x="4998945" y="1039911"/>
                </a:cubicBezTo>
                <a:cubicBezTo>
                  <a:pt x="5002962" y="1012981"/>
                  <a:pt x="4992051" y="985993"/>
                  <a:pt x="4970451" y="969419"/>
                </a:cubicBezTo>
                <a:lnTo>
                  <a:pt x="4953186" y="962355"/>
                </a:lnTo>
                <a:lnTo>
                  <a:pt x="4961445" y="939837"/>
                </a:lnTo>
                <a:cubicBezTo>
                  <a:pt x="4963935" y="915514"/>
                  <a:pt x="4953819" y="894554"/>
                  <a:pt x="4938852" y="893021"/>
                </a:cubicBezTo>
                <a:cubicBezTo>
                  <a:pt x="4923883" y="891489"/>
                  <a:pt x="4909732" y="909965"/>
                  <a:pt x="4907242" y="934288"/>
                </a:cubicBezTo>
                <a:lnTo>
                  <a:pt x="4910745" y="957865"/>
                </a:lnTo>
                <a:lnTo>
                  <a:pt x="4894987" y="960147"/>
                </a:lnTo>
                <a:cubicBezTo>
                  <a:pt x="4887238" y="964637"/>
                  <a:pt x="4868747" y="972952"/>
                  <a:pt x="4864251" y="984799"/>
                </a:cubicBezTo>
                <a:lnTo>
                  <a:pt x="4850765" y="1020341"/>
                </a:lnTo>
                <a:cubicBezTo>
                  <a:pt x="4850756" y="1020339"/>
                  <a:pt x="4850745" y="1020339"/>
                  <a:pt x="4850736" y="1020337"/>
                </a:cubicBezTo>
                <a:cubicBezTo>
                  <a:pt x="4850731" y="1020375"/>
                  <a:pt x="4850727" y="1020415"/>
                  <a:pt x="4850724" y="1020453"/>
                </a:cubicBezTo>
                <a:lnTo>
                  <a:pt x="4850274" y="1021641"/>
                </a:lnTo>
                <a:lnTo>
                  <a:pt x="4850599" y="1021680"/>
                </a:lnTo>
                <a:lnTo>
                  <a:pt x="4844944" y="1076913"/>
                </a:lnTo>
                <a:lnTo>
                  <a:pt x="4785908" y="1070869"/>
                </a:lnTo>
                <a:cubicBezTo>
                  <a:pt x="4786597" y="1054980"/>
                  <a:pt x="4787284" y="1039090"/>
                  <a:pt x="4787973" y="1023202"/>
                </a:cubicBezTo>
                <a:lnTo>
                  <a:pt x="4738003" y="921474"/>
                </a:lnTo>
                <a:lnTo>
                  <a:pt x="4463124" y="893335"/>
                </a:lnTo>
                <a:lnTo>
                  <a:pt x="4444017" y="1035870"/>
                </a:lnTo>
                <a:lnTo>
                  <a:pt x="4384989" y="1029827"/>
                </a:lnTo>
                <a:lnTo>
                  <a:pt x="4399366" y="889379"/>
                </a:lnTo>
                <a:lnTo>
                  <a:pt x="4268634" y="771731"/>
                </a:lnTo>
                <a:lnTo>
                  <a:pt x="4269441" y="771300"/>
                </a:lnTo>
                <a:cubicBezTo>
                  <a:pt x="4275162" y="763832"/>
                  <a:pt x="4279322" y="753132"/>
                  <a:pt x="4280568" y="740970"/>
                </a:cubicBezTo>
                <a:cubicBezTo>
                  <a:pt x="4283057" y="716650"/>
                  <a:pt x="4272943" y="695687"/>
                  <a:pt x="4257974" y="694156"/>
                </a:cubicBezTo>
                <a:cubicBezTo>
                  <a:pt x="4243007" y="692624"/>
                  <a:pt x="4228853" y="711100"/>
                  <a:pt x="4226364" y="735421"/>
                </a:cubicBezTo>
                <a:cubicBezTo>
                  <a:pt x="4225119" y="747583"/>
                  <a:pt x="4227026" y="758906"/>
                  <a:pt x="4231115" y="767376"/>
                </a:cubicBezTo>
                <a:lnTo>
                  <a:pt x="4235078" y="770678"/>
                </a:lnTo>
                <a:lnTo>
                  <a:pt x="4087235" y="857426"/>
                </a:lnTo>
                <a:lnTo>
                  <a:pt x="4072856" y="997874"/>
                </a:lnTo>
                <a:lnTo>
                  <a:pt x="4004639" y="990889"/>
                </a:lnTo>
                <a:lnTo>
                  <a:pt x="4017443" y="865825"/>
                </a:lnTo>
                <a:lnTo>
                  <a:pt x="4143826" y="751959"/>
                </a:lnTo>
                <a:lnTo>
                  <a:pt x="3623944" y="698739"/>
                </a:lnTo>
                <a:lnTo>
                  <a:pt x="3547202" y="799571"/>
                </a:lnTo>
                <a:lnTo>
                  <a:pt x="3536897" y="943006"/>
                </a:lnTo>
                <a:lnTo>
                  <a:pt x="3491948" y="938405"/>
                </a:lnTo>
                <a:lnTo>
                  <a:pt x="3500430" y="855553"/>
                </a:lnTo>
                <a:lnTo>
                  <a:pt x="3400679" y="827227"/>
                </a:lnTo>
                <a:lnTo>
                  <a:pt x="3320781" y="813240"/>
                </a:lnTo>
                <a:lnTo>
                  <a:pt x="3331190" y="766383"/>
                </a:lnTo>
                <a:cubicBezTo>
                  <a:pt x="3327414" y="741256"/>
                  <a:pt x="3314562" y="716487"/>
                  <a:pt x="3293070" y="694974"/>
                </a:cubicBezTo>
                <a:lnTo>
                  <a:pt x="2788490" y="643225"/>
                </a:lnTo>
                <a:lnTo>
                  <a:pt x="2692781" y="632627"/>
                </a:lnTo>
                <a:lnTo>
                  <a:pt x="2541149" y="589438"/>
                </a:lnTo>
                <a:cubicBezTo>
                  <a:pt x="2479878" y="583610"/>
                  <a:pt x="2420333" y="601924"/>
                  <a:pt x="2381754" y="638463"/>
                </a:cubicBezTo>
                <a:cubicBezTo>
                  <a:pt x="2355773" y="663072"/>
                  <a:pt x="2334799" y="709121"/>
                  <a:pt x="2340306" y="724575"/>
                </a:cubicBezTo>
                <a:lnTo>
                  <a:pt x="2356828" y="770933"/>
                </a:lnTo>
                <a:lnTo>
                  <a:pt x="2351280" y="771243"/>
                </a:lnTo>
                <a:lnTo>
                  <a:pt x="2165538" y="716368"/>
                </a:lnTo>
                <a:cubicBezTo>
                  <a:pt x="2066167" y="696472"/>
                  <a:pt x="1974267" y="690603"/>
                  <a:pt x="1905649" y="697236"/>
                </a:cubicBezTo>
                <a:lnTo>
                  <a:pt x="1847057" y="710662"/>
                </a:lnTo>
                <a:lnTo>
                  <a:pt x="1896688" y="225846"/>
                </a:lnTo>
                <a:lnTo>
                  <a:pt x="1897199" y="220851"/>
                </a:lnTo>
                <a:lnTo>
                  <a:pt x="1908336" y="112040"/>
                </a:lnTo>
                <a:lnTo>
                  <a:pt x="1808588" y="211779"/>
                </a:lnTo>
                <a:lnTo>
                  <a:pt x="1797731" y="317837"/>
                </a:lnTo>
                <a:lnTo>
                  <a:pt x="1709033" y="281559"/>
                </a:lnTo>
                <a:cubicBezTo>
                  <a:pt x="1602941" y="248984"/>
                  <a:pt x="1454695" y="220376"/>
                  <a:pt x="1289447" y="203460"/>
                </a:cubicBezTo>
                <a:cubicBezTo>
                  <a:pt x="1124195" y="186543"/>
                  <a:pt x="973228" y="184518"/>
                  <a:pt x="862738" y="194922"/>
                </a:cubicBezTo>
                <a:lnTo>
                  <a:pt x="768798" y="212426"/>
                </a:lnTo>
                <a:lnTo>
                  <a:pt x="778623" y="116458"/>
                </a:lnTo>
                <a:lnTo>
                  <a:pt x="779746" y="105487"/>
                </a:lnTo>
                <a:lnTo>
                  <a:pt x="702006" y="0"/>
                </a:lnTo>
                <a:lnTo>
                  <a:pt x="691136" y="96417"/>
                </a:lnTo>
                <a:lnTo>
                  <a:pt x="641858" y="577761"/>
                </a:lnTo>
                <a:lnTo>
                  <a:pt x="488561" y="538545"/>
                </a:lnTo>
                <a:cubicBezTo>
                  <a:pt x="444867" y="532697"/>
                  <a:pt x="396737" y="529314"/>
                  <a:pt x="346066" y="528988"/>
                </a:cubicBezTo>
                <a:cubicBezTo>
                  <a:pt x="198027" y="528037"/>
                  <a:pt x="62180" y="553758"/>
                  <a:pt x="0" y="594510"/>
                </a:cubicBezTo>
                <a:lnTo>
                  <a:pt x="89530" y="607072"/>
                </a:lnTo>
                <a:cubicBezTo>
                  <a:pt x="150316" y="593237"/>
                  <a:pt x="243698" y="585249"/>
                  <a:pt x="342124" y="585468"/>
                </a:cubicBezTo>
                <a:cubicBezTo>
                  <a:pt x="471902" y="585758"/>
                  <a:pt x="582615" y="599995"/>
                  <a:pt x="629860" y="620142"/>
                </a:cubicBezTo>
                <a:lnTo>
                  <a:pt x="636879" y="626408"/>
                </a:lnTo>
                <a:lnTo>
                  <a:pt x="632957" y="664722"/>
                </a:lnTo>
                <a:lnTo>
                  <a:pt x="542533" y="655464"/>
                </a:lnTo>
                <a:lnTo>
                  <a:pt x="536983" y="709668"/>
                </a:lnTo>
                <a:lnTo>
                  <a:pt x="802735" y="736874"/>
                </a:lnTo>
                <a:lnTo>
                  <a:pt x="808285" y="682670"/>
                </a:lnTo>
                <a:lnTo>
                  <a:pt x="721568" y="673793"/>
                </a:lnTo>
                <a:lnTo>
                  <a:pt x="764331" y="256075"/>
                </a:lnTo>
                <a:lnTo>
                  <a:pt x="782971" y="248252"/>
                </a:lnTo>
                <a:cubicBezTo>
                  <a:pt x="866984" y="235319"/>
                  <a:pt x="1060089" y="239977"/>
                  <a:pt x="1283369" y="262835"/>
                </a:cubicBezTo>
                <a:cubicBezTo>
                  <a:pt x="1506649" y="285691"/>
                  <a:pt x="1696693" y="320257"/>
                  <a:pt x="1776344" y="349943"/>
                </a:cubicBezTo>
                <a:lnTo>
                  <a:pt x="1793256" y="361551"/>
                </a:lnTo>
                <a:lnTo>
                  <a:pt x="1750410" y="780082"/>
                </a:lnTo>
                <a:lnTo>
                  <a:pt x="1659985" y="770825"/>
                </a:lnTo>
                <a:lnTo>
                  <a:pt x="1654435" y="825029"/>
                </a:lnTo>
                <a:lnTo>
                  <a:pt x="1920187" y="852235"/>
                </a:lnTo>
                <a:lnTo>
                  <a:pt x="1925737" y="798031"/>
                </a:lnTo>
                <a:lnTo>
                  <a:pt x="1839020" y="789154"/>
                </a:lnTo>
                <a:lnTo>
                  <a:pt x="1841587" y="764090"/>
                </a:lnTo>
                <a:lnTo>
                  <a:pt x="1869159" y="748129"/>
                </a:lnTo>
                <a:cubicBezTo>
                  <a:pt x="1919508" y="737972"/>
                  <a:pt x="2030807" y="746463"/>
                  <a:pt x="2157954" y="772475"/>
                </a:cubicBezTo>
                <a:cubicBezTo>
                  <a:pt x="2254382" y="792204"/>
                  <a:pt x="2344210" y="818947"/>
                  <a:pt x="2400932" y="844811"/>
                </a:cubicBezTo>
                <a:lnTo>
                  <a:pt x="2437606" y="864962"/>
                </a:lnTo>
                <a:cubicBezTo>
                  <a:pt x="2457776" y="871896"/>
                  <a:pt x="2483928" y="874036"/>
                  <a:pt x="2521951" y="886418"/>
                </a:cubicBezTo>
                <a:cubicBezTo>
                  <a:pt x="2571909" y="902687"/>
                  <a:pt x="2603608" y="925260"/>
                  <a:pt x="2672590" y="913456"/>
                </a:cubicBezTo>
                <a:lnTo>
                  <a:pt x="2977240" y="932495"/>
                </a:lnTo>
                <a:lnTo>
                  <a:pt x="2977647" y="932476"/>
                </a:lnTo>
                <a:lnTo>
                  <a:pt x="3380699" y="980423"/>
                </a:lnTo>
                <a:cubicBezTo>
                  <a:pt x="3380653" y="980873"/>
                  <a:pt x="3380606" y="981325"/>
                  <a:pt x="3380561" y="981776"/>
                </a:cubicBezTo>
                <a:lnTo>
                  <a:pt x="3463030" y="990217"/>
                </a:lnTo>
                <a:lnTo>
                  <a:pt x="3486359" y="992993"/>
                </a:lnTo>
                <a:cubicBezTo>
                  <a:pt x="3486373" y="992864"/>
                  <a:pt x="3486386" y="992738"/>
                  <a:pt x="3486399" y="992609"/>
                </a:cubicBezTo>
                <a:lnTo>
                  <a:pt x="3532990" y="997379"/>
                </a:lnTo>
                <a:lnTo>
                  <a:pt x="3667094" y="1011108"/>
                </a:lnTo>
                <a:lnTo>
                  <a:pt x="3880920" y="1032998"/>
                </a:lnTo>
                <a:lnTo>
                  <a:pt x="3999092" y="1045095"/>
                </a:lnTo>
                <a:lnTo>
                  <a:pt x="4067307" y="1052078"/>
                </a:lnTo>
                <a:lnTo>
                  <a:pt x="4379440" y="1084031"/>
                </a:lnTo>
                <a:lnTo>
                  <a:pt x="4783549" y="1125400"/>
                </a:lnTo>
                <a:lnTo>
                  <a:pt x="4839395" y="1131117"/>
                </a:lnTo>
                <a:lnTo>
                  <a:pt x="4984329" y="1145954"/>
                </a:lnTo>
                <a:lnTo>
                  <a:pt x="5100517" y="1157849"/>
                </a:lnTo>
                <a:cubicBezTo>
                  <a:pt x="5100557" y="1157466"/>
                  <a:pt x="5100595" y="1157086"/>
                  <a:pt x="5100635" y="1156704"/>
                </a:cubicBezTo>
                <a:lnTo>
                  <a:pt x="5243152" y="1168816"/>
                </a:lnTo>
                <a:cubicBezTo>
                  <a:pt x="5297484" y="1174571"/>
                  <a:pt x="5378934" y="1185745"/>
                  <a:pt x="5426628" y="1191234"/>
                </a:cubicBezTo>
                <a:lnTo>
                  <a:pt x="5529314" y="1201745"/>
                </a:lnTo>
                <a:lnTo>
                  <a:pt x="5618401" y="1210864"/>
                </a:lnTo>
                <a:lnTo>
                  <a:pt x="5738761" y="1223186"/>
                </a:lnTo>
                <a:lnTo>
                  <a:pt x="5822880" y="1231799"/>
                </a:lnTo>
                <a:lnTo>
                  <a:pt x="5904935" y="1240199"/>
                </a:lnTo>
                <a:lnTo>
                  <a:pt x="6136385" y="1263892"/>
                </a:lnTo>
                <a:lnTo>
                  <a:pt x="6288982" y="1279513"/>
                </a:lnTo>
                <a:lnTo>
                  <a:pt x="6342574" y="1285000"/>
                </a:lnTo>
                <a:lnTo>
                  <a:pt x="6422918" y="1293224"/>
                </a:lnTo>
                <a:lnTo>
                  <a:pt x="6494950" y="1300599"/>
                </a:lnTo>
                <a:lnTo>
                  <a:pt x="6507113" y="1181780"/>
                </a:lnTo>
                <a:cubicBezTo>
                  <a:pt x="6514167" y="1112876"/>
                  <a:pt x="6565843" y="1061724"/>
                  <a:pt x="6622536" y="1067527"/>
                </a:cubicBezTo>
                <a:cubicBezTo>
                  <a:pt x="6679229" y="1073331"/>
                  <a:pt x="6719470" y="1133893"/>
                  <a:pt x="6712416" y="1202797"/>
                </a:cubicBezTo>
                <a:lnTo>
                  <a:pt x="6699967" y="1324399"/>
                </a:lnTo>
                <a:lnTo>
                  <a:pt x="6819892" y="1333863"/>
                </a:lnTo>
                <a:lnTo>
                  <a:pt x="6848129" y="1336754"/>
                </a:lnTo>
                <a:lnTo>
                  <a:pt x="6945607" y="1346734"/>
                </a:lnTo>
                <a:lnTo>
                  <a:pt x="6958650" y="1313297"/>
                </a:lnTo>
                <a:cubicBezTo>
                  <a:pt x="6965898" y="1303656"/>
                  <a:pt x="6975789" y="1295873"/>
                  <a:pt x="6987540" y="1290984"/>
                </a:cubicBezTo>
                <a:cubicBezTo>
                  <a:pt x="7011043" y="1281201"/>
                  <a:pt x="7038294" y="1284529"/>
                  <a:pt x="7058716" y="1299677"/>
                </a:cubicBezTo>
                <a:cubicBezTo>
                  <a:pt x="7068925" y="1307249"/>
                  <a:pt x="7076627" y="1317182"/>
                  <a:pt x="7081311" y="1328280"/>
                </a:cubicBezTo>
                <a:lnTo>
                  <a:pt x="7085464" y="1361050"/>
                </a:lnTo>
                <a:lnTo>
                  <a:pt x="7187205" y="1371465"/>
                </a:lnTo>
                <a:lnTo>
                  <a:pt x="7200246" y="1338029"/>
                </a:lnTo>
                <a:cubicBezTo>
                  <a:pt x="7207494" y="1328389"/>
                  <a:pt x="7217385" y="1320606"/>
                  <a:pt x="7229138" y="1315715"/>
                </a:cubicBezTo>
                <a:cubicBezTo>
                  <a:pt x="7252641" y="1305932"/>
                  <a:pt x="7279892" y="1309260"/>
                  <a:pt x="7300312" y="1324409"/>
                </a:cubicBezTo>
                <a:cubicBezTo>
                  <a:pt x="7310523" y="1331982"/>
                  <a:pt x="7318221" y="1341913"/>
                  <a:pt x="7322909" y="1353011"/>
                </a:cubicBezTo>
                <a:lnTo>
                  <a:pt x="7327060" y="1385783"/>
                </a:lnTo>
                <a:lnTo>
                  <a:pt x="7440406" y="1397386"/>
                </a:lnTo>
                <a:lnTo>
                  <a:pt x="7453449" y="1363950"/>
                </a:lnTo>
                <a:cubicBezTo>
                  <a:pt x="7460697" y="1354311"/>
                  <a:pt x="7470588" y="1346527"/>
                  <a:pt x="7482338" y="1341637"/>
                </a:cubicBezTo>
                <a:cubicBezTo>
                  <a:pt x="7505844" y="1331854"/>
                  <a:pt x="7533093" y="1335181"/>
                  <a:pt x="7553515" y="1350330"/>
                </a:cubicBezTo>
                <a:cubicBezTo>
                  <a:pt x="7563724" y="1357902"/>
                  <a:pt x="7571426" y="1367834"/>
                  <a:pt x="7576112" y="1378932"/>
                </a:cubicBezTo>
                <a:lnTo>
                  <a:pt x="7580263" y="1411703"/>
                </a:lnTo>
                <a:lnTo>
                  <a:pt x="7689726" y="1422909"/>
                </a:lnTo>
                <a:lnTo>
                  <a:pt x="7702765" y="1389472"/>
                </a:lnTo>
                <a:cubicBezTo>
                  <a:pt x="7710015" y="1379833"/>
                  <a:pt x="7719906" y="1372049"/>
                  <a:pt x="7731659" y="1367159"/>
                </a:cubicBezTo>
                <a:cubicBezTo>
                  <a:pt x="7755162" y="1357378"/>
                  <a:pt x="7782414" y="1360706"/>
                  <a:pt x="7802833" y="1375852"/>
                </a:cubicBezTo>
                <a:cubicBezTo>
                  <a:pt x="7813044" y="1383426"/>
                  <a:pt x="7820743" y="1393356"/>
                  <a:pt x="7825431" y="1404455"/>
                </a:cubicBezTo>
                <a:lnTo>
                  <a:pt x="7829582" y="1437227"/>
                </a:lnTo>
                <a:lnTo>
                  <a:pt x="7971734" y="1451777"/>
                </a:lnTo>
                <a:lnTo>
                  <a:pt x="7971736" y="1451779"/>
                </a:lnTo>
                <a:lnTo>
                  <a:pt x="8050507" y="1459843"/>
                </a:lnTo>
                <a:lnTo>
                  <a:pt x="8067682" y="1292067"/>
                </a:lnTo>
                <a:cubicBezTo>
                  <a:pt x="8077414" y="1196998"/>
                  <a:pt x="8148938" y="1126443"/>
                  <a:pt x="8227436" y="1134479"/>
                </a:cubicBezTo>
                <a:cubicBezTo>
                  <a:pt x="8305934" y="1142515"/>
                  <a:pt x="8361679" y="1226098"/>
                  <a:pt x="8351947" y="1321168"/>
                </a:cubicBezTo>
                <a:lnTo>
                  <a:pt x="8334527" y="1491325"/>
                </a:lnTo>
                <a:lnTo>
                  <a:pt x="8404145" y="1496045"/>
                </a:lnTo>
                <a:lnTo>
                  <a:pt x="8441718" y="1129017"/>
                </a:lnTo>
                <a:lnTo>
                  <a:pt x="8483407" y="1133285"/>
                </a:lnTo>
                <a:lnTo>
                  <a:pt x="8250113" y="970715"/>
                </a:lnTo>
                <a:lnTo>
                  <a:pt x="7988720" y="1082642"/>
                </a:lnTo>
                <a:lnTo>
                  <a:pt x="8009306" y="1084750"/>
                </a:lnTo>
                <a:lnTo>
                  <a:pt x="7984843" y="1323718"/>
                </a:lnTo>
                <a:lnTo>
                  <a:pt x="6861240" y="1208694"/>
                </a:lnTo>
                <a:lnTo>
                  <a:pt x="6881466" y="1011097"/>
                </a:lnTo>
                <a:lnTo>
                  <a:pt x="6889795" y="756889"/>
                </a:lnTo>
                <a:lnTo>
                  <a:pt x="6877091" y="668640"/>
                </a:lnTo>
                <a:lnTo>
                  <a:pt x="6875430" y="668469"/>
                </a:lnTo>
                <a:cubicBezTo>
                  <a:pt x="6875289" y="470520"/>
                  <a:pt x="6875147" y="272571"/>
                  <a:pt x="6875008" y="74622"/>
                </a:cubicBezTo>
                <a:lnTo>
                  <a:pt x="6754268" y="656066"/>
                </a:lnTo>
                <a:lnTo>
                  <a:pt x="6719665" y="732687"/>
                </a:lnTo>
                <a:lnTo>
                  <a:pt x="6595756" y="720004"/>
                </a:lnTo>
                <a:lnTo>
                  <a:pt x="6579269" y="632173"/>
                </a:lnTo>
                <a:cubicBezTo>
                  <a:pt x="6579129" y="436216"/>
                  <a:pt x="6578991" y="240260"/>
                  <a:pt x="6578850" y="44303"/>
                </a:cubicBezTo>
                <a:close/>
              </a:path>
            </a:pathLst>
          </a:custGeom>
          <a:noFill/>
          <a:ln w="9525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7A62B0-014F-C804-593B-80B875BC3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" y="37578"/>
            <a:ext cx="1765973" cy="786128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41ECDD91-5DC1-15DD-F519-49BDB919691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73663"/>
            <a:ext cx="12192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2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10">
            <a:extLst>
              <a:ext uri="{FF2B5EF4-FFF2-40B4-BE49-F238E27FC236}">
                <a16:creationId xmlns:a16="http://schemas.microsoft.com/office/drawing/2014/main" id="{B4C6A8F6-327C-D845-9969-7E0DCCAA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089" y="6426825"/>
            <a:ext cx="52762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fld id="{34FB75B4-730C-5B43-82FA-D8F1EE5F9F5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57F25-EC64-A244-871D-EB8F1EDA3D53}"/>
              </a:ext>
            </a:extLst>
          </p:cNvPr>
          <p:cNvSpPr/>
          <p:nvPr userDrawn="1"/>
        </p:nvSpPr>
        <p:spPr>
          <a:xfrm>
            <a:off x="-5088" y="6810304"/>
            <a:ext cx="8028000" cy="46800"/>
          </a:xfrm>
          <a:prstGeom prst="rect">
            <a:avLst/>
          </a:prstGeom>
          <a:gradFill flip="none" rotWithShape="1">
            <a:gsLst>
              <a:gs pos="0">
                <a:srgbClr val="7C7C7C"/>
              </a:gs>
              <a:gs pos="75000">
                <a:srgbClr val="87CD00"/>
              </a:gs>
              <a:gs pos="87000">
                <a:schemeClr val="bg1"/>
              </a:gs>
              <a:gs pos="38000">
                <a:schemeClr val="bg1"/>
              </a:gs>
              <a:gs pos="12000">
                <a:schemeClr val="bg1"/>
              </a:gs>
              <a:gs pos="62000">
                <a:schemeClr val="bg1"/>
              </a:gs>
              <a:gs pos="25000">
                <a:srgbClr val="008ED2"/>
              </a:gs>
              <a:gs pos="100000">
                <a:srgbClr val="9F0101"/>
              </a:gs>
              <a:gs pos="50000">
                <a:srgbClr val="FF8E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678DE6F5-B72A-1745-8845-F03829FC15BF}"/>
              </a:ext>
            </a:extLst>
          </p:cNvPr>
          <p:cNvSpPr>
            <a:spLocks noChangeAspect="1"/>
          </p:cNvSpPr>
          <p:nvPr userDrawn="1"/>
        </p:nvSpPr>
        <p:spPr>
          <a:xfrm rot="350704" flipH="1">
            <a:off x="8017902" y="6327493"/>
            <a:ext cx="4184870" cy="738000"/>
          </a:xfrm>
          <a:custGeom>
            <a:avLst/>
            <a:gdLst>
              <a:gd name="connsiteX0" fmla="*/ 3173175 w 8483407"/>
              <a:gd name="connsiteY0" fmla="*/ 215514 h 1496045"/>
              <a:gd name="connsiteX1" fmla="*/ 3017120 w 8483407"/>
              <a:gd name="connsiteY1" fmla="*/ 280716 h 1496045"/>
              <a:gd name="connsiteX2" fmla="*/ 2932952 w 8483407"/>
              <a:gd name="connsiteY2" fmla="*/ 450366 h 1496045"/>
              <a:gd name="connsiteX3" fmla="*/ 2924960 w 8483407"/>
              <a:gd name="connsiteY3" fmla="*/ 535012 h 1496045"/>
              <a:gd name="connsiteX4" fmla="*/ 2922849 w 8483407"/>
              <a:gd name="connsiteY4" fmla="*/ 656151 h 1496045"/>
              <a:gd name="connsiteX5" fmla="*/ 3271105 w 8483407"/>
              <a:gd name="connsiteY5" fmla="*/ 691858 h 1496045"/>
              <a:gd name="connsiteX6" fmla="*/ 3282065 w 8483407"/>
              <a:gd name="connsiteY6" fmla="*/ 481859 h 1496045"/>
              <a:gd name="connsiteX7" fmla="*/ 3239978 w 8483407"/>
              <a:gd name="connsiteY7" fmla="*/ 240987 h 1496045"/>
              <a:gd name="connsiteX8" fmla="*/ 3225409 w 8483407"/>
              <a:gd name="connsiteY8" fmla="*/ 234093 h 1496045"/>
              <a:gd name="connsiteX9" fmla="*/ 3226474 w 8483407"/>
              <a:gd name="connsiteY9" fmla="*/ 230513 h 1496045"/>
              <a:gd name="connsiteX10" fmla="*/ 3173175 w 8483407"/>
              <a:gd name="connsiteY10" fmla="*/ 215514 h 1496045"/>
              <a:gd name="connsiteX11" fmla="*/ 6578850 w 8483407"/>
              <a:gd name="connsiteY11" fmla="*/ 44303 h 1496045"/>
              <a:gd name="connsiteX12" fmla="*/ 6459328 w 8483407"/>
              <a:gd name="connsiteY12" fmla="*/ 619894 h 1496045"/>
              <a:gd name="connsiteX13" fmla="*/ 6423379 w 8483407"/>
              <a:gd name="connsiteY13" fmla="*/ 703164 h 1496045"/>
              <a:gd name="connsiteX14" fmla="*/ 6375912 w 8483407"/>
              <a:gd name="connsiteY14" fmla="*/ 959341 h 1496045"/>
              <a:gd name="connsiteX15" fmla="*/ 6348123 w 8483407"/>
              <a:gd name="connsiteY15" fmla="*/ 1230796 h 1496045"/>
              <a:gd name="connsiteX16" fmla="*/ 6296171 w 8483407"/>
              <a:gd name="connsiteY16" fmla="*/ 1225478 h 1496045"/>
              <a:gd name="connsiteX17" fmla="*/ 6315146 w 8483407"/>
              <a:gd name="connsiteY17" fmla="*/ 1082928 h 1496045"/>
              <a:gd name="connsiteX18" fmla="*/ 6260423 w 8483407"/>
              <a:gd name="connsiteY18" fmla="*/ 968638 h 1496045"/>
              <a:gd name="connsiteX19" fmla="*/ 5740541 w 8483407"/>
              <a:gd name="connsiteY19" fmla="*/ 915416 h 1496045"/>
              <a:gd name="connsiteX20" fmla="*/ 5841234 w 8483407"/>
              <a:gd name="connsiteY20" fmla="*/ 1052528 h 1496045"/>
              <a:gd name="connsiteX21" fmla="*/ 5828429 w 8483407"/>
              <a:gd name="connsiteY21" fmla="*/ 1177593 h 1496045"/>
              <a:gd name="connsiteX22" fmla="*/ 5744310 w 8483407"/>
              <a:gd name="connsiteY22" fmla="*/ 1168983 h 1496045"/>
              <a:gd name="connsiteX23" fmla="*/ 5758686 w 8483407"/>
              <a:gd name="connsiteY23" fmla="*/ 1028535 h 1496045"/>
              <a:gd name="connsiteX24" fmla="*/ 5627954 w 8483407"/>
              <a:gd name="connsiteY24" fmla="*/ 910887 h 1496045"/>
              <a:gd name="connsiteX25" fmla="*/ 5628762 w 8483407"/>
              <a:gd name="connsiteY25" fmla="*/ 910455 h 1496045"/>
              <a:gd name="connsiteX26" fmla="*/ 5639889 w 8483407"/>
              <a:gd name="connsiteY26" fmla="*/ 880126 h 1496045"/>
              <a:gd name="connsiteX27" fmla="*/ 5617295 w 8483407"/>
              <a:gd name="connsiteY27" fmla="*/ 833310 h 1496045"/>
              <a:gd name="connsiteX28" fmla="*/ 5585684 w 8483407"/>
              <a:gd name="connsiteY28" fmla="*/ 874577 h 1496045"/>
              <a:gd name="connsiteX29" fmla="*/ 5590435 w 8483407"/>
              <a:gd name="connsiteY29" fmla="*/ 906532 h 1496045"/>
              <a:gd name="connsiteX30" fmla="*/ 5594399 w 8483407"/>
              <a:gd name="connsiteY30" fmla="*/ 909833 h 1496045"/>
              <a:gd name="connsiteX31" fmla="*/ 5446555 w 8483407"/>
              <a:gd name="connsiteY31" fmla="*/ 996580 h 1496045"/>
              <a:gd name="connsiteX32" fmla="*/ 5432177 w 8483407"/>
              <a:gd name="connsiteY32" fmla="*/ 1137028 h 1496045"/>
              <a:gd name="connsiteX33" fmla="*/ 5384723 w 8483407"/>
              <a:gd name="connsiteY33" fmla="*/ 1132171 h 1496045"/>
              <a:gd name="connsiteX34" fmla="*/ 5394895 w 8483407"/>
              <a:gd name="connsiteY34" fmla="*/ 988721 h 1496045"/>
              <a:gd name="connsiteX35" fmla="*/ 5120014 w 8483407"/>
              <a:gd name="connsiteY35" fmla="*/ 960580 h 1496045"/>
              <a:gd name="connsiteX36" fmla="*/ 5050471 w 8483407"/>
              <a:gd name="connsiteY36" fmla="*/ 1050075 h 1496045"/>
              <a:gd name="connsiteX37" fmla="*/ 5042832 w 8483407"/>
              <a:gd name="connsiteY37" fmla="*/ 1097170 h 1496045"/>
              <a:gd name="connsiteX38" fmla="*/ 4993035 w 8483407"/>
              <a:gd name="connsiteY38" fmla="*/ 1092072 h 1496045"/>
              <a:gd name="connsiteX39" fmla="*/ 4998945 w 8483407"/>
              <a:gd name="connsiteY39" fmla="*/ 1039911 h 1496045"/>
              <a:gd name="connsiteX40" fmla="*/ 4970451 w 8483407"/>
              <a:gd name="connsiteY40" fmla="*/ 969419 h 1496045"/>
              <a:gd name="connsiteX41" fmla="*/ 4953186 w 8483407"/>
              <a:gd name="connsiteY41" fmla="*/ 962355 h 1496045"/>
              <a:gd name="connsiteX42" fmla="*/ 4961445 w 8483407"/>
              <a:gd name="connsiteY42" fmla="*/ 939837 h 1496045"/>
              <a:gd name="connsiteX43" fmla="*/ 4938852 w 8483407"/>
              <a:gd name="connsiteY43" fmla="*/ 893021 h 1496045"/>
              <a:gd name="connsiteX44" fmla="*/ 4907242 w 8483407"/>
              <a:gd name="connsiteY44" fmla="*/ 934288 h 1496045"/>
              <a:gd name="connsiteX45" fmla="*/ 4910745 w 8483407"/>
              <a:gd name="connsiteY45" fmla="*/ 957865 h 1496045"/>
              <a:gd name="connsiteX46" fmla="*/ 4894987 w 8483407"/>
              <a:gd name="connsiteY46" fmla="*/ 960147 h 1496045"/>
              <a:gd name="connsiteX47" fmla="*/ 4864251 w 8483407"/>
              <a:gd name="connsiteY47" fmla="*/ 984799 h 1496045"/>
              <a:gd name="connsiteX48" fmla="*/ 4850765 w 8483407"/>
              <a:gd name="connsiteY48" fmla="*/ 1020341 h 1496045"/>
              <a:gd name="connsiteX49" fmla="*/ 4850736 w 8483407"/>
              <a:gd name="connsiteY49" fmla="*/ 1020337 h 1496045"/>
              <a:gd name="connsiteX50" fmla="*/ 4850724 w 8483407"/>
              <a:gd name="connsiteY50" fmla="*/ 1020453 h 1496045"/>
              <a:gd name="connsiteX51" fmla="*/ 4850274 w 8483407"/>
              <a:gd name="connsiteY51" fmla="*/ 1021641 h 1496045"/>
              <a:gd name="connsiteX52" fmla="*/ 4850599 w 8483407"/>
              <a:gd name="connsiteY52" fmla="*/ 1021680 h 1496045"/>
              <a:gd name="connsiteX53" fmla="*/ 4844944 w 8483407"/>
              <a:gd name="connsiteY53" fmla="*/ 1076913 h 1496045"/>
              <a:gd name="connsiteX54" fmla="*/ 4785908 w 8483407"/>
              <a:gd name="connsiteY54" fmla="*/ 1070869 h 1496045"/>
              <a:gd name="connsiteX55" fmla="*/ 4787973 w 8483407"/>
              <a:gd name="connsiteY55" fmla="*/ 1023202 h 1496045"/>
              <a:gd name="connsiteX56" fmla="*/ 4738003 w 8483407"/>
              <a:gd name="connsiteY56" fmla="*/ 921474 h 1496045"/>
              <a:gd name="connsiteX57" fmla="*/ 4463124 w 8483407"/>
              <a:gd name="connsiteY57" fmla="*/ 893335 h 1496045"/>
              <a:gd name="connsiteX58" fmla="*/ 4444017 w 8483407"/>
              <a:gd name="connsiteY58" fmla="*/ 1035870 h 1496045"/>
              <a:gd name="connsiteX59" fmla="*/ 4384989 w 8483407"/>
              <a:gd name="connsiteY59" fmla="*/ 1029827 h 1496045"/>
              <a:gd name="connsiteX60" fmla="*/ 4399366 w 8483407"/>
              <a:gd name="connsiteY60" fmla="*/ 889379 h 1496045"/>
              <a:gd name="connsiteX61" fmla="*/ 4268634 w 8483407"/>
              <a:gd name="connsiteY61" fmla="*/ 771731 h 1496045"/>
              <a:gd name="connsiteX62" fmla="*/ 4269441 w 8483407"/>
              <a:gd name="connsiteY62" fmla="*/ 771300 h 1496045"/>
              <a:gd name="connsiteX63" fmla="*/ 4280568 w 8483407"/>
              <a:gd name="connsiteY63" fmla="*/ 740970 h 1496045"/>
              <a:gd name="connsiteX64" fmla="*/ 4257974 w 8483407"/>
              <a:gd name="connsiteY64" fmla="*/ 694156 h 1496045"/>
              <a:gd name="connsiteX65" fmla="*/ 4226364 w 8483407"/>
              <a:gd name="connsiteY65" fmla="*/ 735421 h 1496045"/>
              <a:gd name="connsiteX66" fmla="*/ 4231115 w 8483407"/>
              <a:gd name="connsiteY66" fmla="*/ 767376 h 1496045"/>
              <a:gd name="connsiteX67" fmla="*/ 4235078 w 8483407"/>
              <a:gd name="connsiteY67" fmla="*/ 770678 h 1496045"/>
              <a:gd name="connsiteX68" fmla="*/ 4087235 w 8483407"/>
              <a:gd name="connsiteY68" fmla="*/ 857426 h 1496045"/>
              <a:gd name="connsiteX69" fmla="*/ 4072856 w 8483407"/>
              <a:gd name="connsiteY69" fmla="*/ 997874 h 1496045"/>
              <a:gd name="connsiteX70" fmla="*/ 4004639 w 8483407"/>
              <a:gd name="connsiteY70" fmla="*/ 990889 h 1496045"/>
              <a:gd name="connsiteX71" fmla="*/ 4017443 w 8483407"/>
              <a:gd name="connsiteY71" fmla="*/ 865825 h 1496045"/>
              <a:gd name="connsiteX72" fmla="*/ 4143826 w 8483407"/>
              <a:gd name="connsiteY72" fmla="*/ 751959 h 1496045"/>
              <a:gd name="connsiteX73" fmla="*/ 3623944 w 8483407"/>
              <a:gd name="connsiteY73" fmla="*/ 698739 h 1496045"/>
              <a:gd name="connsiteX74" fmla="*/ 3547202 w 8483407"/>
              <a:gd name="connsiteY74" fmla="*/ 799571 h 1496045"/>
              <a:gd name="connsiteX75" fmla="*/ 3536897 w 8483407"/>
              <a:gd name="connsiteY75" fmla="*/ 943006 h 1496045"/>
              <a:gd name="connsiteX76" fmla="*/ 3491948 w 8483407"/>
              <a:gd name="connsiteY76" fmla="*/ 938405 h 1496045"/>
              <a:gd name="connsiteX77" fmla="*/ 3500430 w 8483407"/>
              <a:gd name="connsiteY77" fmla="*/ 855553 h 1496045"/>
              <a:gd name="connsiteX78" fmla="*/ 3400679 w 8483407"/>
              <a:gd name="connsiteY78" fmla="*/ 827227 h 1496045"/>
              <a:gd name="connsiteX79" fmla="*/ 3320781 w 8483407"/>
              <a:gd name="connsiteY79" fmla="*/ 813240 h 1496045"/>
              <a:gd name="connsiteX80" fmla="*/ 3331190 w 8483407"/>
              <a:gd name="connsiteY80" fmla="*/ 766383 h 1496045"/>
              <a:gd name="connsiteX81" fmla="*/ 3293070 w 8483407"/>
              <a:gd name="connsiteY81" fmla="*/ 694974 h 1496045"/>
              <a:gd name="connsiteX82" fmla="*/ 2788490 w 8483407"/>
              <a:gd name="connsiteY82" fmla="*/ 643225 h 1496045"/>
              <a:gd name="connsiteX83" fmla="*/ 2692781 w 8483407"/>
              <a:gd name="connsiteY83" fmla="*/ 632627 h 1496045"/>
              <a:gd name="connsiteX84" fmla="*/ 2541149 w 8483407"/>
              <a:gd name="connsiteY84" fmla="*/ 589438 h 1496045"/>
              <a:gd name="connsiteX85" fmla="*/ 2381754 w 8483407"/>
              <a:gd name="connsiteY85" fmla="*/ 638463 h 1496045"/>
              <a:gd name="connsiteX86" fmla="*/ 2340306 w 8483407"/>
              <a:gd name="connsiteY86" fmla="*/ 724575 h 1496045"/>
              <a:gd name="connsiteX87" fmla="*/ 2356828 w 8483407"/>
              <a:gd name="connsiteY87" fmla="*/ 770933 h 1496045"/>
              <a:gd name="connsiteX88" fmla="*/ 2351280 w 8483407"/>
              <a:gd name="connsiteY88" fmla="*/ 771243 h 1496045"/>
              <a:gd name="connsiteX89" fmla="*/ 2165538 w 8483407"/>
              <a:gd name="connsiteY89" fmla="*/ 716368 h 1496045"/>
              <a:gd name="connsiteX90" fmla="*/ 1905649 w 8483407"/>
              <a:gd name="connsiteY90" fmla="*/ 697236 h 1496045"/>
              <a:gd name="connsiteX91" fmla="*/ 1847057 w 8483407"/>
              <a:gd name="connsiteY91" fmla="*/ 710662 h 1496045"/>
              <a:gd name="connsiteX92" fmla="*/ 1896688 w 8483407"/>
              <a:gd name="connsiteY92" fmla="*/ 225846 h 1496045"/>
              <a:gd name="connsiteX93" fmla="*/ 1897199 w 8483407"/>
              <a:gd name="connsiteY93" fmla="*/ 220851 h 1496045"/>
              <a:gd name="connsiteX94" fmla="*/ 1908336 w 8483407"/>
              <a:gd name="connsiteY94" fmla="*/ 112040 h 1496045"/>
              <a:gd name="connsiteX95" fmla="*/ 1808588 w 8483407"/>
              <a:gd name="connsiteY95" fmla="*/ 211779 h 1496045"/>
              <a:gd name="connsiteX96" fmla="*/ 1797731 w 8483407"/>
              <a:gd name="connsiteY96" fmla="*/ 317837 h 1496045"/>
              <a:gd name="connsiteX97" fmla="*/ 1709033 w 8483407"/>
              <a:gd name="connsiteY97" fmla="*/ 281559 h 1496045"/>
              <a:gd name="connsiteX98" fmla="*/ 1289447 w 8483407"/>
              <a:gd name="connsiteY98" fmla="*/ 203460 h 1496045"/>
              <a:gd name="connsiteX99" fmla="*/ 862738 w 8483407"/>
              <a:gd name="connsiteY99" fmla="*/ 194922 h 1496045"/>
              <a:gd name="connsiteX100" fmla="*/ 768798 w 8483407"/>
              <a:gd name="connsiteY100" fmla="*/ 212426 h 1496045"/>
              <a:gd name="connsiteX101" fmla="*/ 778623 w 8483407"/>
              <a:gd name="connsiteY101" fmla="*/ 116458 h 1496045"/>
              <a:gd name="connsiteX102" fmla="*/ 779746 w 8483407"/>
              <a:gd name="connsiteY102" fmla="*/ 105487 h 1496045"/>
              <a:gd name="connsiteX103" fmla="*/ 702006 w 8483407"/>
              <a:gd name="connsiteY103" fmla="*/ 0 h 1496045"/>
              <a:gd name="connsiteX104" fmla="*/ 691136 w 8483407"/>
              <a:gd name="connsiteY104" fmla="*/ 96417 h 1496045"/>
              <a:gd name="connsiteX105" fmla="*/ 641858 w 8483407"/>
              <a:gd name="connsiteY105" fmla="*/ 577761 h 1496045"/>
              <a:gd name="connsiteX106" fmla="*/ 488561 w 8483407"/>
              <a:gd name="connsiteY106" fmla="*/ 538545 h 1496045"/>
              <a:gd name="connsiteX107" fmla="*/ 346066 w 8483407"/>
              <a:gd name="connsiteY107" fmla="*/ 528988 h 1496045"/>
              <a:gd name="connsiteX108" fmla="*/ 0 w 8483407"/>
              <a:gd name="connsiteY108" fmla="*/ 594510 h 1496045"/>
              <a:gd name="connsiteX109" fmla="*/ 89530 w 8483407"/>
              <a:gd name="connsiteY109" fmla="*/ 607072 h 1496045"/>
              <a:gd name="connsiteX110" fmla="*/ 342124 w 8483407"/>
              <a:gd name="connsiteY110" fmla="*/ 585468 h 1496045"/>
              <a:gd name="connsiteX111" fmla="*/ 629860 w 8483407"/>
              <a:gd name="connsiteY111" fmla="*/ 620142 h 1496045"/>
              <a:gd name="connsiteX112" fmla="*/ 636879 w 8483407"/>
              <a:gd name="connsiteY112" fmla="*/ 626408 h 1496045"/>
              <a:gd name="connsiteX113" fmla="*/ 632957 w 8483407"/>
              <a:gd name="connsiteY113" fmla="*/ 664722 h 1496045"/>
              <a:gd name="connsiteX114" fmla="*/ 542533 w 8483407"/>
              <a:gd name="connsiteY114" fmla="*/ 655464 h 1496045"/>
              <a:gd name="connsiteX115" fmla="*/ 536983 w 8483407"/>
              <a:gd name="connsiteY115" fmla="*/ 709668 h 1496045"/>
              <a:gd name="connsiteX116" fmla="*/ 802735 w 8483407"/>
              <a:gd name="connsiteY116" fmla="*/ 736874 h 1496045"/>
              <a:gd name="connsiteX117" fmla="*/ 808285 w 8483407"/>
              <a:gd name="connsiteY117" fmla="*/ 682670 h 1496045"/>
              <a:gd name="connsiteX118" fmla="*/ 721568 w 8483407"/>
              <a:gd name="connsiteY118" fmla="*/ 673793 h 1496045"/>
              <a:gd name="connsiteX119" fmla="*/ 764331 w 8483407"/>
              <a:gd name="connsiteY119" fmla="*/ 256075 h 1496045"/>
              <a:gd name="connsiteX120" fmla="*/ 782971 w 8483407"/>
              <a:gd name="connsiteY120" fmla="*/ 248252 h 1496045"/>
              <a:gd name="connsiteX121" fmla="*/ 1283369 w 8483407"/>
              <a:gd name="connsiteY121" fmla="*/ 262835 h 1496045"/>
              <a:gd name="connsiteX122" fmla="*/ 1776344 w 8483407"/>
              <a:gd name="connsiteY122" fmla="*/ 349943 h 1496045"/>
              <a:gd name="connsiteX123" fmla="*/ 1793256 w 8483407"/>
              <a:gd name="connsiteY123" fmla="*/ 361551 h 1496045"/>
              <a:gd name="connsiteX124" fmla="*/ 1750410 w 8483407"/>
              <a:gd name="connsiteY124" fmla="*/ 780082 h 1496045"/>
              <a:gd name="connsiteX125" fmla="*/ 1659985 w 8483407"/>
              <a:gd name="connsiteY125" fmla="*/ 770825 h 1496045"/>
              <a:gd name="connsiteX126" fmla="*/ 1654435 w 8483407"/>
              <a:gd name="connsiteY126" fmla="*/ 825029 h 1496045"/>
              <a:gd name="connsiteX127" fmla="*/ 1920187 w 8483407"/>
              <a:gd name="connsiteY127" fmla="*/ 852235 h 1496045"/>
              <a:gd name="connsiteX128" fmla="*/ 1925737 w 8483407"/>
              <a:gd name="connsiteY128" fmla="*/ 798031 h 1496045"/>
              <a:gd name="connsiteX129" fmla="*/ 1839020 w 8483407"/>
              <a:gd name="connsiteY129" fmla="*/ 789154 h 1496045"/>
              <a:gd name="connsiteX130" fmla="*/ 1841587 w 8483407"/>
              <a:gd name="connsiteY130" fmla="*/ 764090 h 1496045"/>
              <a:gd name="connsiteX131" fmla="*/ 1869159 w 8483407"/>
              <a:gd name="connsiteY131" fmla="*/ 748129 h 1496045"/>
              <a:gd name="connsiteX132" fmla="*/ 2157954 w 8483407"/>
              <a:gd name="connsiteY132" fmla="*/ 772475 h 1496045"/>
              <a:gd name="connsiteX133" fmla="*/ 2400932 w 8483407"/>
              <a:gd name="connsiteY133" fmla="*/ 844811 h 1496045"/>
              <a:gd name="connsiteX134" fmla="*/ 2437606 w 8483407"/>
              <a:gd name="connsiteY134" fmla="*/ 864962 h 1496045"/>
              <a:gd name="connsiteX135" fmla="*/ 2521951 w 8483407"/>
              <a:gd name="connsiteY135" fmla="*/ 886418 h 1496045"/>
              <a:gd name="connsiteX136" fmla="*/ 2672590 w 8483407"/>
              <a:gd name="connsiteY136" fmla="*/ 913456 h 1496045"/>
              <a:gd name="connsiteX137" fmla="*/ 2977240 w 8483407"/>
              <a:gd name="connsiteY137" fmla="*/ 932495 h 1496045"/>
              <a:gd name="connsiteX138" fmla="*/ 2977647 w 8483407"/>
              <a:gd name="connsiteY138" fmla="*/ 932476 h 1496045"/>
              <a:gd name="connsiteX139" fmla="*/ 3380699 w 8483407"/>
              <a:gd name="connsiteY139" fmla="*/ 980423 h 1496045"/>
              <a:gd name="connsiteX140" fmla="*/ 3380561 w 8483407"/>
              <a:gd name="connsiteY140" fmla="*/ 981776 h 1496045"/>
              <a:gd name="connsiteX141" fmla="*/ 3463030 w 8483407"/>
              <a:gd name="connsiteY141" fmla="*/ 990217 h 1496045"/>
              <a:gd name="connsiteX142" fmla="*/ 3486359 w 8483407"/>
              <a:gd name="connsiteY142" fmla="*/ 992993 h 1496045"/>
              <a:gd name="connsiteX143" fmla="*/ 3486399 w 8483407"/>
              <a:gd name="connsiteY143" fmla="*/ 992609 h 1496045"/>
              <a:gd name="connsiteX144" fmla="*/ 3532990 w 8483407"/>
              <a:gd name="connsiteY144" fmla="*/ 997379 h 1496045"/>
              <a:gd name="connsiteX145" fmla="*/ 3667094 w 8483407"/>
              <a:gd name="connsiteY145" fmla="*/ 1011108 h 1496045"/>
              <a:gd name="connsiteX146" fmla="*/ 3880920 w 8483407"/>
              <a:gd name="connsiteY146" fmla="*/ 1032998 h 1496045"/>
              <a:gd name="connsiteX147" fmla="*/ 3999092 w 8483407"/>
              <a:gd name="connsiteY147" fmla="*/ 1045095 h 1496045"/>
              <a:gd name="connsiteX148" fmla="*/ 4067307 w 8483407"/>
              <a:gd name="connsiteY148" fmla="*/ 1052078 h 1496045"/>
              <a:gd name="connsiteX149" fmla="*/ 4379440 w 8483407"/>
              <a:gd name="connsiteY149" fmla="*/ 1084031 h 1496045"/>
              <a:gd name="connsiteX150" fmla="*/ 4783549 w 8483407"/>
              <a:gd name="connsiteY150" fmla="*/ 1125400 h 1496045"/>
              <a:gd name="connsiteX151" fmla="*/ 4839395 w 8483407"/>
              <a:gd name="connsiteY151" fmla="*/ 1131117 h 1496045"/>
              <a:gd name="connsiteX152" fmla="*/ 4984329 w 8483407"/>
              <a:gd name="connsiteY152" fmla="*/ 1145954 h 1496045"/>
              <a:gd name="connsiteX153" fmla="*/ 5100517 w 8483407"/>
              <a:gd name="connsiteY153" fmla="*/ 1157849 h 1496045"/>
              <a:gd name="connsiteX154" fmla="*/ 5100635 w 8483407"/>
              <a:gd name="connsiteY154" fmla="*/ 1156704 h 1496045"/>
              <a:gd name="connsiteX155" fmla="*/ 5243152 w 8483407"/>
              <a:gd name="connsiteY155" fmla="*/ 1168816 h 1496045"/>
              <a:gd name="connsiteX156" fmla="*/ 5426628 w 8483407"/>
              <a:gd name="connsiteY156" fmla="*/ 1191234 h 1496045"/>
              <a:gd name="connsiteX157" fmla="*/ 5529314 w 8483407"/>
              <a:gd name="connsiteY157" fmla="*/ 1201745 h 1496045"/>
              <a:gd name="connsiteX158" fmla="*/ 5618401 w 8483407"/>
              <a:gd name="connsiteY158" fmla="*/ 1210864 h 1496045"/>
              <a:gd name="connsiteX159" fmla="*/ 5738761 w 8483407"/>
              <a:gd name="connsiteY159" fmla="*/ 1223186 h 1496045"/>
              <a:gd name="connsiteX160" fmla="*/ 5822880 w 8483407"/>
              <a:gd name="connsiteY160" fmla="*/ 1231799 h 1496045"/>
              <a:gd name="connsiteX161" fmla="*/ 5904935 w 8483407"/>
              <a:gd name="connsiteY161" fmla="*/ 1240199 h 1496045"/>
              <a:gd name="connsiteX162" fmla="*/ 6136385 w 8483407"/>
              <a:gd name="connsiteY162" fmla="*/ 1263892 h 1496045"/>
              <a:gd name="connsiteX163" fmla="*/ 6288982 w 8483407"/>
              <a:gd name="connsiteY163" fmla="*/ 1279513 h 1496045"/>
              <a:gd name="connsiteX164" fmla="*/ 6342574 w 8483407"/>
              <a:gd name="connsiteY164" fmla="*/ 1285000 h 1496045"/>
              <a:gd name="connsiteX165" fmla="*/ 6422918 w 8483407"/>
              <a:gd name="connsiteY165" fmla="*/ 1293224 h 1496045"/>
              <a:gd name="connsiteX166" fmla="*/ 6494950 w 8483407"/>
              <a:gd name="connsiteY166" fmla="*/ 1300599 h 1496045"/>
              <a:gd name="connsiteX167" fmla="*/ 6507113 w 8483407"/>
              <a:gd name="connsiteY167" fmla="*/ 1181780 h 1496045"/>
              <a:gd name="connsiteX168" fmla="*/ 6622536 w 8483407"/>
              <a:gd name="connsiteY168" fmla="*/ 1067527 h 1496045"/>
              <a:gd name="connsiteX169" fmla="*/ 6712416 w 8483407"/>
              <a:gd name="connsiteY169" fmla="*/ 1202797 h 1496045"/>
              <a:gd name="connsiteX170" fmla="*/ 6699967 w 8483407"/>
              <a:gd name="connsiteY170" fmla="*/ 1324399 h 1496045"/>
              <a:gd name="connsiteX171" fmla="*/ 6819892 w 8483407"/>
              <a:gd name="connsiteY171" fmla="*/ 1333863 h 1496045"/>
              <a:gd name="connsiteX172" fmla="*/ 6848129 w 8483407"/>
              <a:gd name="connsiteY172" fmla="*/ 1336754 h 1496045"/>
              <a:gd name="connsiteX173" fmla="*/ 6945607 w 8483407"/>
              <a:gd name="connsiteY173" fmla="*/ 1346734 h 1496045"/>
              <a:gd name="connsiteX174" fmla="*/ 6958650 w 8483407"/>
              <a:gd name="connsiteY174" fmla="*/ 1313297 h 1496045"/>
              <a:gd name="connsiteX175" fmla="*/ 6987540 w 8483407"/>
              <a:gd name="connsiteY175" fmla="*/ 1290984 h 1496045"/>
              <a:gd name="connsiteX176" fmla="*/ 7058716 w 8483407"/>
              <a:gd name="connsiteY176" fmla="*/ 1299677 h 1496045"/>
              <a:gd name="connsiteX177" fmla="*/ 7081311 w 8483407"/>
              <a:gd name="connsiteY177" fmla="*/ 1328280 h 1496045"/>
              <a:gd name="connsiteX178" fmla="*/ 7085464 w 8483407"/>
              <a:gd name="connsiteY178" fmla="*/ 1361050 h 1496045"/>
              <a:gd name="connsiteX179" fmla="*/ 7187205 w 8483407"/>
              <a:gd name="connsiteY179" fmla="*/ 1371465 h 1496045"/>
              <a:gd name="connsiteX180" fmla="*/ 7200246 w 8483407"/>
              <a:gd name="connsiteY180" fmla="*/ 1338029 h 1496045"/>
              <a:gd name="connsiteX181" fmla="*/ 7229138 w 8483407"/>
              <a:gd name="connsiteY181" fmla="*/ 1315715 h 1496045"/>
              <a:gd name="connsiteX182" fmla="*/ 7300312 w 8483407"/>
              <a:gd name="connsiteY182" fmla="*/ 1324409 h 1496045"/>
              <a:gd name="connsiteX183" fmla="*/ 7322909 w 8483407"/>
              <a:gd name="connsiteY183" fmla="*/ 1353011 h 1496045"/>
              <a:gd name="connsiteX184" fmla="*/ 7327060 w 8483407"/>
              <a:gd name="connsiteY184" fmla="*/ 1385783 h 1496045"/>
              <a:gd name="connsiteX185" fmla="*/ 7440406 w 8483407"/>
              <a:gd name="connsiteY185" fmla="*/ 1397386 h 1496045"/>
              <a:gd name="connsiteX186" fmla="*/ 7453449 w 8483407"/>
              <a:gd name="connsiteY186" fmla="*/ 1363950 h 1496045"/>
              <a:gd name="connsiteX187" fmla="*/ 7482338 w 8483407"/>
              <a:gd name="connsiteY187" fmla="*/ 1341637 h 1496045"/>
              <a:gd name="connsiteX188" fmla="*/ 7553515 w 8483407"/>
              <a:gd name="connsiteY188" fmla="*/ 1350330 h 1496045"/>
              <a:gd name="connsiteX189" fmla="*/ 7576112 w 8483407"/>
              <a:gd name="connsiteY189" fmla="*/ 1378932 h 1496045"/>
              <a:gd name="connsiteX190" fmla="*/ 7580263 w 8483407"/>
              <a:gd name="connsiteY190" fmla="*/ 1411703 h 1496045"/>
              <a:gd name="connsiteX191" fmla="*/ 7689726 w 8483407"/>
              <a:gd name="connsiteY191" fmla="*/ 1422909 h 1496045"/>
              <a:gd name="connsiteX192" fmla="*/ 7702765 w 8483407"/>
              <a:gd name="connsiteY192" fmla="*/ 1389472 h 1496045"/>
              <a:gd name="connsiteX193" fmla="*/ 7731659 w 8483407"/>
              <a:gd name="connsiteY193" fmla="*/ 1367159 h 1496045"/>
              <a:gd name="connsiteX194" fmla="*/ 7802833 w 8483407"/>
              <a:gd name="connsiteY194" fmla="*/ 1375852 h 1496045"/>
              <a:gd name="connsiteX195" fmla="*/ 7825431 w 8483407"/>
              <a:gd name="connsiteY195" fmla="*/ 1404455 h 1496045"/>
              <a:gd name="connsiteX196" fmla="*/ 7829582 w 8483407"/>
              <a:gd name="connsiteY196" fmla="*/ 1437227 h 1496045"/>
              <a:gd name="connsiteX197" fmla="*/ 7971734 w 8483407"/>
              <a:gd name="connsiteY197" fmla="*/ 1451777 h 1496045"/>
              <a:gd name="connsiteX198" fmla="*/ 7971736 w 8483407"/>
              <a:gd name="connsiteY198" fmla="*/ 1451779 h 1496045"/>
              <a:gd name="connsiteX199" fmla="*/ 8050507 w 8483407"/>
              <a:gd name="connsiteY199" fmla="*/ 1459843 h 1496045"/>
              <a:gd name="connsiteX200" fmla="*/ 8067682 w 8483407"/>
              <a:gd name="connsiteY200" fmla="*/ 1292067 h 1496045"/>
              <a:gd name="connsiteX201" fmla="*/ 8227436 w 8483407"/>
              <a:gd name="connsiteY201" fmla="*/ 1134479 h 1496045"/>
              <a:gd name="connsiteX202" fmla="*/ 8351947 w 8483407"/>
              <a:gd name="connsiteY202" fmla="*/ 1321168 h 1496045"/>
              <a:gd name="connsiteX203" fmla="*/ 8334527 w 8483407"/>
              <a:gd name="connsiteY203" fmla="*/ 1491325 h 1496045"/>
              <a:gd name="connsiteX204" fmla="*/ 8404145 w 8483407"/>
              <a:gd name="connsiteY204" fmla="*/ 1496045 h 1496045"/>
              <a:gd name="connsiteX205" fmla="*/ 8441718 w 8483407"/>
              <a:gd name="connsiteY205" fmla="*/ 1129017 h 1496045"/>
              <a:gd name="connsiteX206" fmla="*/ 8483407 w 8483407"/>
              <a:gd name="connsiteY206" fmla="*/ 1133285 h 1496045"/>
              <a:gd name="connsiteX207" fmla="*/ 8250113 w 8483407"/>
              <a:gd name="connsiteY207" fmla="*/ 970715 h 1496045"/>
              <a:gd name="connsiteX208" fmla="*/ 7988720 w 8483407"/>
              <a:gd name="connsiteY208" fmla="*/ 1082642 h 1496045"/>
              <a:gd name="connsiteX209" fmla="*/ 8009306 w 8483407"/>
              <a:gd name="connsiteY209" fmla="*/ 1084750 h 1496045"/>
              <a:gd name="connsiteX210" fmla="*/ 7984843 w 8483407"/>
              <a:gd name="connsiteY210" fmla="*/ 1323718 h 1496045"/>
              <a:gd name="connsiteX211" fmla="*/ 6861240 w 8483407"/>
              <a:gd name="connsiteY211" fmla="*/ 1208694 h 1496045"/>
              <a:gd name="connsiteX212" fmla="*/ 6881466 w 8483407"/>
              <a:gd name="connsiteY212" fmla="*/ 1011097 h 1496045"/>
              <a:gd name="connsiteX213" fmla="*/ 6889795 w 8483407"/>
              <a:gd name="connsiteY213" fmla="*/ 756889 h 1496045"/>
              <a:gd name="connsiteX214" fmla="*/ 6877091 w 8483407"/>
              <a:gd name="connsiteY214" fmla="*/ 668640 h 1496045"/>
              <a:gd name="connsiteX215" fmla="*/ 6875430 w 8483407"/>
              <a:gd name="connsiteY215" fmla="*/ 668469 h 1496045"/>
              <a:gd name="connsiteX216" fmla="*/ 6875008 w 8483407"/>
              <a:gd name="connsiteY216" fmla="*/ 74622 h 1496045"/>
              <a:gd name="connsiteX217" fmla="*/ 6754268 w 8483407"/>
              <a:gd name="connsiteY217" fmla="*/ 656066 h 1496045"/>
              <a:gd name="connsiteX218" fmla="*/ 6719665 w 8483407"/>
              <a:gd name="connsiteY218" fmla="*/ 732687 h 1496045"/>
              <a:gd name="connsiteX219" fmla="*/ 6595756 w 8483407"/>
              <a:gd name="connsiteY219" fmla="*/ 720004 h 1496045"/>
              <a:gd name="connsiteX220" fmla="*/ 6579269 w 8483407"/>
              <a:gd name="connsiteY220" fmla="*/ 632173 h 1496045"/>
              <a:gd name="connsiteX221" fmla="*/ 6578850 w 8483407"/>
              <a:gd name="connsiteY221" fmla="*/ 44303 h 149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8483407" h="1496045">
                <a:moveTo>
                  <a:pt x="3173175" y="215514"/>
                </a:moveTo>
                <a:cubicBezTo>
                  <a:pt x="3118895" y="210010"/>
                  <a:pt x="3062973" y="232681"/>
                  <a:pt x="3017120" y="280716"/>
                </a:cubicBezTo>
                <a:cubicBezTo>
                  <a:pt x="2976145" y="323646"/>
                  <a:pt x="2946417" y="383565"/>
                  <a:pt x="2932952" y="450366"/>
                </a:cubicBezTo>
                <a:lnTo>
                  <a:pt x="2924960" y="535012"/>
                </a:lnTo>
                <a:cubicBezTo>
                  <a:pt x="2921281" y="576875"/>
                  <a:pt x="2920564" y="618165"/>
                  <a:pt x="2922849" y="656151"/>
                </a:cubicBezTo>
                <a:lnTo>
                  <a:pt x="3271105" y="691858"/>
                </a:lnTo>
                <a:cubicBezTo>
                  <a:pt x="3278235" y="653147"/>
                  <a:pt x="3287254" y="557004"/>
                  <a:pt x="3282065" y="481859"/>
                </a:cubicBezTo>
                <a:cubicBezTo>
                  <a:pt x="3276877" y="406713"/>
                  <a:pt x="3270317" y="276873"/>
                  <a:pt x="3239978" y="240987"/>
                </a:cubicBezTo>
                <a:lnTo>
                  <a:pt x="3225409" y="234093"/>
                </a:lnTo>
                <a:lnTo>
                  <a:pt x="3226474" y="230513"/>
                </a:lnTo>
                <a:cubicBezTo>
                  <a:pt x="3209180" y="222314"/>
                  <a:pt x="3191269" y="217349"/>
                  <a:pt x="3173175" y="215514"/>
                </a:cubicBezTo>
                <a:close/>
                <a:moveTo>
                  <a:pt x="6578850" y="44303"/>
                </a:moveTo>
                <a:lnTo>
                  <a:pt x="6459328" y="619894"/>
                </a:lnTo>
                <a:lnTo>
                  <a:pt x="6423379" y="703164"/>
                </a:lnTo>
                <a:lnTo>
                  <a:pt x="6375912" y="959341"/>
                </a:lnTo>
                <a:lnTo>
                  <a:pt x="6348123" y="1230796"/>
                </a:lnTo>
                <a:lnTo>
                  <a:pt x="6296171" y="1225478"/>
                </a:lnTo>
                <a:lnTo>
                  <a:pt x="6315146" y="1082928"/>
                </a:lnTo>
                <a:lnTo>
                  <a:pt x="6260423" y="968638"/>
                </a:lnTo>
                <a:lnTo>
                  <a:pt x="5740541" y="915416"/>
                </a:lnTo>
                <a:lnTo>
                  <a:pt x="5841234" y="1052528"/>
                </a:lnTo>
                <a:lnTo>
                  <a:pt x="5828429" y="1177593"/>
                </a:lnTo>
                <a:lnTo>
                  <a:pt x="5744310" y="1168983"/>
                </a:lnTo>
                <a:lnTo>
                  <a:pt x="5758686" y="1028535"/>
                </a:lnTo>
                <a:lnTo>
                  <a:pt x="5627954" y="910887"/>
                </a:lnTo>
                <a:lnTo>
                  <a:pt x="5628762" y="910455"/>
                </a:lnTo>
                <a:cubicBezTo>
                  <a:pt x="5634483" y="902988"/>
                  <a:pt x="5638644" y="892287"/>
                  <a:pt x="5639889" y="880126"/>
                </a:cubicBezTo>
                <a:cubicBezTo>
                  <a:pt x="5642378" y="855803"/>
                  <a:pt x="5632264" y="834842"/>
                  <a:pt x="5617295" y="833310"/>
                </a:cubicBezTo>
                <a:cubicBezTo>
                  <a:pt x="5602328" y="831778"/>
                  <a:pt x="5588174" y="850254"/>
                  <a:pt x="5585684" y="874577"/>
                </a:cubicBezTo>
                <a:cubicBezTo>
                  <a:pt x="5584439" y="886738"/>
                  <a:pt x="5586346" y="898059"/>
                  <a:pt x="5590435" y="906532"/>
                </a:cubicBezTo>
                <a:lnTo>
                  <a:pt x="5594399" y="909833"/>
                </a:lnTo>
                <a:lnTo>
                  <a:pt x="5446555" y="996580"/>
                </a:lnTo>
                <a:lnTo>
                  <a:pt x="5432177" y="1137028"/>
                </a:lnTo>
                <a:lnTo>
                  <a:pt x="5384723" y="1132171"/>
                </a:lnTo>
                <a:lnTo>
                  <a:pt x="5394895" y="988721"/>
                </a:lnTo>
                <a:lnTo>
                  <a:pt x="5120014" y="960580"/>
                </a:lnTo>
                <a:lnTo>
                  <a:pt x="5050471" y="1050075"/>
                </a:lnTo>
                <a:lnTo>
                  <a:pt x="5042832" y="1097170"/>
                </a:lnTo>
                <a:lnTo>
                  <a:pt x="4993035" y="1092072"/>
                </a:lnTo>
                <a:cubicBezTo>
                  <a:pt x="4994060" y="1073523"/>
                  <a:pt x="4997920" y="1058459"/>
                  <a:pt x="4998945" y="1039911"/>
                </a:cubicBezTo>
                <a:cubicBezTo>
                  <a:pt x="5002962" y="1012981"/>
                  <a:pt x="4992051" y="985993"/>
                  <a:pt x="4970451" y="969419"/>
                </a:cubicBezTo>
                <a:lnTo>
                  <a:pt x="4953186" y="962355"/>
                </a:lnTo>
                <a:lnTo>
                  <a:pt x="4961445" y="939837"/>
                </a:lnTo>
                <a:cubicBezTo>
                  <a:pt x="4963935" y="915514"/>
                  <a:pt x="4953819" y="894554"/>
                  <a:pt x="4938852" y="893021"/>
                </a:cubicBezTo>
                <a:cubicBezTo>
                  <a:pt x="4923883" y="891489"/>
                  <a:pt x="4909732" y="909965"/>
                  <a:pt x="4907242" y="934288"/>
                </a:cubicBezTo>
                <a:lnTo>
                  <a:pt x="4910745" y="957865"/>
                </a:lnTo>
                <a:lnTo>
                  <a:pt x="4894987" y="960147"/>
                </a:lnTo>
                <a:cubicBezTo>
                  <a:pt x="4887238" y="964637"/>
                  <a:pt x="4868747" y="972952"/>
                  <a:pt x="4864251" y="984799"/>
                </a:cubicBezTo>
                <a:lnTo>
                  <a:pt x="4850765" y="1020341"/>
                </a:lnTo>
                <a:cubicBezTo>
                  <a:pt x="4850756" y="1020339"/>
                  <a:pt x="4850745" y="1020339"/>
                  <a:pt x="4850736" y="1020337"/>
                </a:cubicBezTo>
                <a:cubicBezTo>
                  <a:pt x="4850731" y="1020375"/>
                  <a:pt x="4850727" y="1020415"/>
                  <a:pt x="4850724" y="1020453"/>
                </a:cubicBezTo>
                <a:lnTo>
                  <a:pt x="4850274" y="1021641"/>
                </a:lnTo>
                <a:lnTo>
                  <a:pt x="4850599" y="1021680"/>
                </a:lnTo>
                <a:lnTo>
                  <a:pt x="4844944" y="1076913"/>
                </a:lnTo>
                <a:lnTo>
                  <a:pt x="4785908" y="1070869"/>
                </a:lnTo>
                <a:cubicBezTo>
                  <a:pt x="4786597" y="1054980"/>
                  <a:pt x="4787284" y="1039090"/>
                  <a:pt x="4787973" y="1023202"/>
                </a:cubicBezTo>
                <a:lnTo>
                  <a:pt x="4738003" y="921474"/>
                </a:lnTo>
                <a:lnTo>
                  <a:pt x="4463124" y="893335"/>
                </a:lnTo>
                <a:lnTo>
                  <a:pt x="4444017" y="1035870"/>
                </a:lnTo>
                <a:lnTo>
                  <a:pt x="4384989" y="1029827"/>
                </a:lnTo>
                <a:lnTo>
                  <a:pt x="4399366" y="889379"/>
                </a:lnTo>
                <a:lnTo>
                  <a:pt x="4268634" y="771731"/>
                </a:lnTo>
                <a:lnTo>
                  <a:pt x="4269441" y="771300"/>
                </a:lnTo>
                <a:cubicBezTo>
                  <a:pt x="4275162" y="763832"/>
                  <a:pt x="4279322" y="753132"/>
                  <a:pt x="4280568" y="740970"/>
                </a:cubicBezTo>
                <a:cubicBezTo>
                  <a:pt x="4283057" y="716650"/>
                  <a:pt x="4272943" y="695687"/>
                  <a:pt x="4257974" y="694156"/>
                </a:cubicBezTo>
                <a:cubicBezTo>
                  <a:pt x="4243007" y="692624"/>
                  <a:pt x="4228853" y="711100"/>
                  <a:pt x="4226364" y="735421"/>
                </a:cubicBezTo>
                <a:cubicBezTo>
                  <a:pt x="4225119" y="747583"/>
                  <a:pt x="4227026" y="758906"/>
                  <a:pt x="4231115" y="767376"/>
                </a:cubicBezTo>
                <a:lnTo>
                  <a:pt x="4235078" y="770678"/>
                </a:lnTo>
                <a:lnTo>
                  <a:pt x="4087235" y="857426"/>
                </a:lnTo>
                <a:lnTo>
                  <a:pt x="4072856" y="997874"/>
                </a:lnTo>
                <a:lnTo>
                  <a:pt x="4004639" y="990889"/>
                </a:lnTo>
                <a:lnTo>
                  <a:pt x="4017443" y="865825"/>
                </a:lnTo>
                <a:lnTo>
                  <a:pt x="4143826" y="751959"/>
                </a:lnTo>
                <a:lnTo>
                  <a:pt x="3623944" y="698739"/>
                </a:lnTo>
                <a:lnTo>
                  <a:pt x="3547202" y="799571"/>
                </a:lnTo>
                <a:lnTo>
                  <a:pt x="3536897" y="943006"/>
                </a:lnTo>
                <a:lnTo>
                  <a:pt x="3491948" y="938405"/>
                </a:lnTo>
                <a:lnTo>
                  <a:pt x="3500430" y="855553"/>
                </a:lnTo>
                <a:lnTo>
                  <a:pt x="3400679" y="827227"/>
                </a:lnTo>
                <a:lnTo>
                  <a:pt x="3320781" y="813240"/>
                </a:lnTo>
                <a:lnTo>
                  <a:pt x="3331190" y="766383"/>
                </a:lnTo>
                <a:cubicBezTo>
                  <a:pt x="3327414" y="741256"/>
                  <a:pt x="3314562" y="716487"/>
                  <a:pt x="3293070" y="694974"/>
                </a:cubicBezTo>
                <a:lnTo>
                  <a:pt x="2788490" y="643225"/>
                </a:lnTo>
                <a:lnTo>
                  <a:pt x="2692781" y="632627"/>
                </a:lnTo>
                <a:lnTo>
                  <a:pt x="2541149" y="589438"/>
                </a:lnTo>
                <a:cubicBezTo>
                  <a:pt x="2479878" y="583610"/>
                  <a:pt x="2420333" y="601924"/>
                  <a:pt x="2381754" y="638463"/>
                </a:cubicBezTo>
                <a:cubicBezTo>
                  <a:pt x="2355773" y="663072"/>
                  <a:pt x="2334799" y="709121"/>
                  <a:pt x="2340306" y="724575"/>
                </a:cubicBezTo>
                <a:lnTo>
                  <a:pt x="2356828" y="770933"/>
                </a:lnTo>
                <a:lnTo>
                  <a:pt x="2351280" y="771243"/>
                </a:lnTo>
                <a:lnTo>
                  <a:pt x="2165538" y="716368"/>
                </a:lnTo>
                <a:cubicBezTo>
                  <a:pt x="2066167" y="696472"/>
                  <a:pt x="1974267" y="690603"/>
                  <a:pt x="1905649" y="697236"/>
                </a:cubicBezTo>
                <a:lnTo>
                  <a:pt x="1847057" y="710662"/>
                </a:lnTo>
                <a:lnTo>
                  <a:pt x="1896688" y="225846"/>
                </a:lnTo>
                <a:lnTo>
                  <a:pt x="1897199" y="220851"/>
                </a:lnTo>
                <a:lnTo>
                  <a:pt x="1908336" y="112040"/>
                </a:lnTo>
                <a:lnTo>
                  <a:pt x="1808588" y="211779"/>
                </a:lnTo>
                <a:lnTo>
                  <a:pt x="1797731" y="317837"/>
                </a:lnTo>
                <a:lnTo>
                  <a:pt x="1709033" y="281559"/>
                </a:lnTo>
                <a:cubicBezTo>
                  <a:pt x="1602941" y="248984"/>
                  <a:pt x="1454695" y="220376"/>
                  <a:pt x="1289447" y="203460"/>
                </a:cubicBezTo>
                <a:cubicBezTo>
                  <a:pt x="1124195" y="186543"/>
                  <a:pt x="973228" y="184518"/>
                  <a:pt x="862738" y="194922"/>
                </a:cubicBezTo>
                <a:lnTo>
                  <a:pt x="768798" y="212426"/>
                </a:lnTo>
                <a:lnTo>
                  <a:pt x="778623" y="116458"/>
                </a:lnTo>
                <a:lnTo>
                  <a:pt x="779746" y="105487"/>
                </a:lnTo>
                <a:lnTo>
                  <a:pt x="702006" y="0"/>
                </a:lnTo>
                <a:lnTo>
                  <a:pt x="691136" y="96417"/>
                </a:lnTo>
                <a:lnTo>
                  <a:pt x="641858" y="577761"/>
                </a:lnTo>
                <a:lnTo>
                  <a:pt x="488561" y="538545"/>
                </a:lnTo>
                <a:cubicBezTo>
                  <a:pt x="444867" y="532697"/>
                  <a:pt x="396737" y="529314"/>
                  <a:pt x="346066" y="528988"/>
                </a:cubicBezTo>
                <a:cubicBezTo>
                  <a:pt x="198027" y="528037"/>
                  <a:pt x="62180" y="553758"/>
                  <a:pt x="0" y="594510"/>
                </a:cubicBezTo>
                <a:lnTo>
                  <a:pt x="89530" y="607072"/>
                </a:lnTo>
                <a:cubicBezTo>
                  <a:pt x="150316" y="593237"/>
                  <a:pt x="243698" y="585249"/>
                  <a:pt x="342124" y="585468"/>
                </a:cubicBezTo>
                <a:cubicBezTo>
                  <a:pt x="471902" y="585758"/>
                  <a:pt x="582615" y="599995"/>
                  <a:pt x="629860" y="620142"/>
                </a:cubicBezTo>
                <a:lnTo>
                  <a:pt x="636879" y="626408"/>
                </a:lnTo>
                <a:lnTo>
                  <a:pt x="632957" y="664722"/>
                </a:lnTo>
                <a:lnTo>
                  <a:pt x="542533" y="655464"/>
                </a:lnTo>
                <a:lnTo>
                  <a:pt x="536983" y="709668"/>
                </a:lnTo>
                <a:lnTo>
                  <a:pt x="802735" y="736874"/>
                </a:lnTo>
                <a:lnTo>
                  <a:pt x="808285" y="682670"/>
                </a:lnTo>
                <a:lnTo>
                  <a:pt x="721568" y="673793"/>
                </a:lnTo>
                <a:lnTo>
                  <a:pt x="764331" y="256075"/>
                </a:lnTo>
                <a:lnTo>
                  <a:pt x="782971" y="248252"/>
                </a:lnTo>
                <a:cubicBezTo>
                  <a:pt x="866984" y="235319"/>
                  <a:pt x="1060089" y="239977"/>
                  <a:pt x="1283369" y="262835"/>
                </a:cubicBezTo>
                <a:cubicBezTo>
                  <a:pt x="1506649" y="285691"/>
                  <a:pt x="1696693" y="320257"/>
                  <a:pt x="1776344" y="349943"/>
                </a:cubicBezTo>
                <a:lnTo>
                  <a:pt x="1793256" y="361551"/>
                </a:lnTo>
                <a:lnTo>
                  <a:pt x="1750410" y="780082"/>
                </a:lnTo>
                <a:lnTo>
                  <a:pt x="1659985" y="770825"/>
                </a:lnTo>
                <a:lnTo>
                  <a:pt x="1654435" y="825029"/>
                </a:lnTo>
                <a:lnTo>
                  <a:pt x="1920187" y="852235"/>
                </a:lnTo>
                <a:lnTo>
                  <a:pt x="1925737" y="798031"/>
                </a:lnTo>
                <a:lnTo>
                  <a:pt x="1839020" y="789154"/>
                </a:lnTo>
                <a:lnTo>
                  <a:pt x="1841587" y="764090"/>
                </a:lnTo>
                <a:lnTo>
                  <a:pt x="1869159" y="748129"/>
                </a:lnTo>
                <a:cubicBezTo>
                  <a:pt x="1919508" y="737972"/>
                  <a:pt x="2030807" y="746463"/>
                  <a:pt x="2157954" y="772475"/>
                </a:cubicBezTo>
                <a:cubicBezTo>
                  <a:pt x="2254382" y="792204"/>
                  <a:pt x="2344210" y="818947"/>
                  <a:pt x="2400932" y="844811"/>
                </a:cubicBezTo>
                <a:lnTo>
                  <a:pt x="2437606" y="864962"/>
                </a:lnTo>
                <a:cubicBezTo>
                  <a:pt x="2457776" y="871896"/>
                  <a:pt x="2483928" y="874036"/>
                  <a:pt x="2521951" y="886418"/>
                </a:cubicBezTo>
                <a:cubicBezTo>
                  <a:pt x="2571909" y="902687"/>
                  <a:pt x="2603608" y="925260"/>
                  <a:pt x="2672590" y="913456"/>
                </a:cubicBezTo>
                <a:lnTo>
                  <a:pt x="2977240" y="932495"/>
                </a:lnTo>
                <a:lnTo>
                  <a:pt x="2977647" y="932476"/>
                </a:lnTo>
                <a:lnTo>
                  <a:pt x="3380699" y="980423"/>
                </a:lnTo>
                <a:cubicBezTo>
                  <a:pt x="3380653" y="980873"/>
                  <a:pt x="3380606" y="981325"/>
                  <a:pt x="3380561" y="981776"/>
                </a:cubicBezTo>
                <a:lnTo>
                  <a:pt x="3463030" y="990217"/>
                </a:lnTo>
                <a:lnTo>
                  <a:pt x="3486359" y="992993"/>
                </a:lnTo>
                <a:cubicBezTo>
                  <a:pt x="3486373" y="992864"/>
                  <a:pt x="3486386" y="992738"/>
                  <a:pt x="3486399" y="992609"/>
                </a:cubicBezTo>
                <a:lnTo>
                  <a:pt x="3532990" y="997379"/>
                </a:lnTo>
                <a:lnTo>
                  <a:pt x="3667094" y="1011108"/>
                </a:lnTo>
                <a:lnTo>
                  <a:pt x="3880920" y="1032998"/>
                </a:lnTo>
                <a:lnTo>
                  <a:pt x="3999092" y="1045095"/>
                </a:lnTo>
                <a:lnTo>
                  <a:pt x="4067307" y="1052078"/>
                </a:lnTo>
                <a:lnTo>
                  <a:pt x="4379440" y="1084031"/>
                </a:lnTo>
                <a:lnTo>
                  <a:pt x="4783549" y="1125400"/>
                </a:lnTo>
                <a:lnTo>
                  <a:pt x="4839395" y="1131117"/>
                </a:lnTo>
                <a:lnTo>
                  <a:pt x="4984329" y="1145954"/>
                </a:lnTo>
                <a:lnTo>
                  <a:pt x="5100517" y="1157849"/>
                </a:lnTo>
                <a:cubicBezTo>
                  <a:pt x="5100557" y="1157466"/>
                  <a:pt x="5100595" y="1157086"/>
                  <a:pt x="5100635" y="1156704"/>
                </a:cubicBezTo>
                <a:lnTo>
                  <a:pt x="5243152" y="1168816"/>
                </a:lnTo>
                <a:cubicBezTo>
                  <a:pt x="5297484" y="1174571"/>
                  <a:pt x="5378934" y="1185745"/>
                  <a:pt x="5426628" y="1191234"/>
                </a:cubicBezTo>
                <a:lnTo>
                  <a:pt x="5529314" y="1201745"/>
                </a:lnTo>
                <a:lnTo>
                  <a:pt x="5618401" y="1210864"/>
                </a:lnTo>
                <a:lnTo>
                  <a:pt x="5738761" y="1223186"/>
                </a:lnTo>
                <a:lnTo>
                  <a:pt x="5822880" y="1231799"/>
                </a:lnTo>
                <a:lnTo>
                  <a:pt x="5904935" y="1240199"/>
                </a:lnTo>
                <a:lnTo>
                  <a:pt x="6136385" y="1263892"/>
                </a:lnTo>
                <a:lnTo>
                  <a:pt x="6288982" y="1279513"/>
                </a:lnTo>
                <a:lnTo>
                  <a:pt x="6342574" y="1285000"/>
                </a:lnTo>
                <a:lnTo>
                  <a:pt x="6422918" y="1293224"/>
                </a:lnTo>
                <a:lnTo>
                  <a:pt x="6494950" y="1300599"/>
                </a:lnTo>
                <a:lnTo>
                  <a:pt x="6507113" y="1181780"/>
                </a:lnTo>
                <a:cubicBezTo>
                  <a:pt x="6514167" y="1112876"/>
                  <a:pt x="6565843" y="1061724"/>
                  <a:pt x="6622536" y="1067527"/>
                </a:cubicBezTo>
                <a:cubicBezTo>
                  <a:pt x="6679229" y="1073331"/>
                  <a:pt x="6719470" y="1133893"/>
                  <a:pt x="6712416" y="1202797"/>
                </a:cubicBezTo>
                <a:lnTo>
                  <a:pt x="6699967" y="1324399"/>
                </a:lnTo>
                <a:lnTo>
                  <a:pt x="6819892" y="1333863"/>
                </a:lnTo>
                <a:lnTo>
                  <a:pt x="6848129" y="1336754"/>
                </a:lnTo>
                <a:lnTo>
                  <a:pt x="6945607" y="1346734"/>
                </a:lnTo>
                <a:lnTo>
                  <a:pt x="6958650" y="1313297"/>
                </a:lnTo>
                <a:cubicBezTo>
                  <a:pt x="6965898" y="1303656"/>
                  <a:pt x="6975789" y="1295873"/>
                  <a:pt x="6987540" y="1290984"/>
                </a:cubicBezTo>
                <a:cubicBezTo>
                  <a:pt x="7011043" y="1281201"/>
                  <a:pt x="7038294" y="1284529"/>
                  <a:pt x="7058716" y="1299677"/>
                </a:cubicBezTo>
                <a:cubicBezTo>
                  <a:pt x="7068925" y="1307249"/>
                  <a:pt x="7076627" y="1317182"/>
                  <a:pt x="7081311" y="1328280"/>
                </a:cubicBezTo>
                <a:lnTo>
                  <a:pt x="7085464" y="1361050"/>
                </a:lnTo>
                <a:lnTo>
                  <a:pt x="7187205" y="1371465"/>
                </a:lnTo>
                <a:lnTo>
                  <a:pt x="7200246" y="1338029"/>
                </a:lnTo>
                <a:cubicBezTo>
                  <a:pt x="7207494" y="1328389"/>
                  <a:pt x="7217385" y="1320606"/>
                  <a:pt x="7229138" y="1315715"/>
                </a:cubicBezTo>
                <a:cubicBezTo>
                  <a:pt x="7252641" y="1305932"/>
                  <a:pt x="7279892" y="1309260"/>
                  <a:pt x="7300312" y="1324409"/>
                </a:cubicBezTo>
                <a:cubicBezTo>
                  <a:pt x="7310523" y="1331982"/>
                  <a:pt x="7318221" y="1341913"/>
                  <a:pt x="7322909" y="1353011"/>
                </a:cubicBezTo>
                <a:lnTo>
                  <a:pt x="7327060" y="1385783"/>
                </a:lnTo>
                <a:lnTo>
                  <a:pt x="7440406" y="1397386"/>
                </a:lnTo>
                <a:lnTo>
                  <a:pt x="7453449" y="1363950"/>
                </a:lnTo>
                <a:cubicBezTo>
                  <a:pt x="7460697" y="1354311"/>
                  <a:pt x="7470588" y="1346527"/>
                  <a:pt x="7482338" y="1341637"/>
                </a:cubicBezTo>
                <a:cubicBezTo>
                  <a:pt x="7505844" y="1331854"/>
                  <a:pt x="7533093" y="1335181"/>
                  <a:pt x="7553515" y="1350330"/>
                </a:cubicBezTo>
                <a:cubicBezTo>
                  <a:pt x="7563724" y="1357902"/>
                  <a:pt x="7571426" y="1367834"/>
                  <a:pt x="7576112" y="1378932"/>
                </a:cubicBezTo>
                <a:lnTo>
                  <a:pt x="7580263" y="1411703"/>
                </a:lnTo>
                <a:lnTo>
                  <a:pt x="7689726" y="1422909"/>
                </a:lnTo>
                <a:lnTo>
                  <a:pt x="7702765" y="1389472"/>
                </a:lnTo>
                <a:cubicBezTo>
                  <a:pt x="7710015" y="1379833"/>
                  <a:pt x="7719906" y="1372049"/>
                  <a:pt x="7731659" y="1367159"/>
                </a:cubicBezTo>
                <a:cubicBezTo>
                  <a:pt x="7755162" y="1357378"/>
                  <a:pt x="7782414" y="1360706"/>
                  <a:pt x="7802833" y="1375852"/>
                </a:cubicBezTo>
                <a:cubicBezTo>
                  <a:pt x="7813044" y="1383426"/>
                  <a:pt x="7820743" y="1393356"/>
                  <a:pt x="7825431" y="1404455"/>
                </a:cubicBezTo>
                <a:lnTo>
                  <a:pt x="7829582" y="1437227"/>
                </a:lnTo>
                <a:lnTo>
                  <a:pt x="7971734" y="1451777"/>
                </a:lnTo>
                <a:lnTo>
                  <a:pt x="7971736" y="1451779"/>
                </a:lnTo>
                <a:lnTo>
                  <a:pt x="8050507" y="1459843"/>
                </a:lnTo>
                <a:lnTo>
                  <a:pt x="8067682" y="1292067"/>
                </a:lnTo>
                <a:cubicBezTo>
                  <a:pt x="8077414" y="1196998"/>
                  <a:pt x="8148938" y="1126443"/>
                  <a:pt x="8227436" y="1134479"/>
                </a:cubicBezTo>
                <a:cubicBezTo>
                  <a:pt x="8305934" y="1142515"/>
                  <a:pt x="8361679" y="1226098"/>
                  <a:pt x="8351947" y="1321168"/>
                </a:cubicBezTo>
                <a:lnTo>
                  <a:pt x="8334527" y="1491325"/>
                </a:lnTo>
                <a:lnTo>
                  <a:pt x="8404145" y="1496045"/>
                </a:lnTo>
                <a:lnTo>
                  <a:pt x="8441718" y="1129017"/>
                </a:lnTo>
                <a:lnTo>
                  <a:pt x="8483407" y="1133285"/>
                </a:lnTo>
                <a:lnTo>
                  <a:pt x="8250113" y="970715"/>
                </a:lnTo>
                <a:lnTo>
                  <a:pt x="7988720" y="1082642"/>
                </a:lnTo>
                <a:lnTo>
                  <a:pt x="8009306" y="1084750"/>
                </a:lnTo>
                <a:lnTo>
                  <a:pt x="7984843" y="1323718"/>
                </a:lnTo>
                <a:lnTo>
                  <a:pt x="6861240" y="1208694"/>
                </a:lnTo>
                <a:lnTo>
                  <a:pt x="6881466" y="1011097"/>
                </a:lnTo>
                <a:lnTo>
                  <a:pt x="6889795" y="756889"/>
                </a:lnTo>
                <a:lnTo>
                  <a:pt x="6877091" y="668640"/>
                </a:lnTo>
                <a:lnTo>
                  <a:pt x="6875430" y="668469"/>
                </a:lnTo>
                <a:cubicBezTo>
                  <a:pt x="6875289" y="470520"/>
                  <a:pt x="6875147" y="272571"/>
                  <a:pt x="6875008" y="74622"/>
                </a:cubicBezTo>
                <a:lnTo>
                  <a:pt x="6754268" y="656066"/>
                </a:lnTo>
                <a:lnTo>
                  <a:pt x="6719665" y="732687"/>
                </a:lnTo>
                <a:lnTo>
                  <a:pt x="6595756" y="720004"/>
                </a:lnTo>
                <a:lnTo>
                  <a:pt x="6579269" y="632173"/>
                </a:lnTo>
                <a:cubicBezTo>
                  <a:pt x="6579129" y="436216"/>
                  <a:pt x="6578991" y="240260"/>
                  <a:pt x="6578850" y="44303"/>
                </a:cubicBezTo>
                <a:close/>
              </a:path>
            </a:pathLst>
          </a:custGeom>
          <a:noFill/>
          <a:ln w="9525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684743-0DFC-5DDA-A0EA-0250BD5F3C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" y="37578"/>
            <a:ext cx="1765973" cy="786128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CFB25424-422F-903D-965F-4E5AD571B94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73663"/>
            <a:ext cx="12192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1D787443-B9CF-A546-BB57-241FD1D8F04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73663"/>
            <a:ext cx="12192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10">
            <a:extLst>
              <a:ext uri="{FF2B5EF4-FFF2-40B4-BE49-F238E27FC236}">
                <a16:creationId xmlns:a16="http://schemas.microsoft.com/office/drawing/2014/main" id="{277FB2E5-25E3-46A8-8DDE-8A610E1A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089" y="6426825"/>
            <a:ext cx="527625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fld id="{34FB75B4-730C-5B43-82FA-D8F1EE5F9F5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370198-3930-86B1-9E2F-DDAAB925A788}"/>
              </a:ext>
            </a:extLst>
          </p:cNvPr>
          <p:cNvSpPr/>
          <p:nvPr userDrawn="1"/>
        </p:nvSpPr>
        <p:spPr>
          <a:xfrm>
            <a:off x="-5088" y="6810304"/>
            <a:ext cx="8028000" cy="46800"/>
          </a:xfrm>
          <a:prstGeom prst="rect">
            <a:avLst/>
          </a:prstGeom>
          <a:gradFill flip="none" rotWithShape="1">
            <a:gsLst>
              <a:gs pos="0">
                <a:srgbClr val="7C7C7C"/>
              </a:gs>
              <a:gs pos="75000">
                <a:srgbClr val="87CD00"/>
              </a:gs>
              <a:gs pos="87000">
                <a:schemeClr val="bg1"/>
              </a:gs>
              <a:gs pos="38000">
                <a:schemeClr val="bg1"/>
              </a:gs>
              <a:gs pos="12000">
                <a:schemeClr val="bg1"/>
              </a:gs>
              <a:gs pos="62000">
                <a:schemeClr val="bg1"/>
              </a:gs>
              <a:gs pos="25000">
                <a:srgbClr val="008ED2"/>
              </a:gs>
              <a:gs pos="100000">
                <a:srgbClr val="9F0101"/>
              </a:gs>
              <a:gs pos="50000">
                <a:srgbClr val="FF8E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15A575-1232-1B04-7071-71859FAAF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" y="37578"/>
            <a:ext cx="1765973" cy="786128"/>
          </a:xfrm>
          <a:prstGeom prst="rect">
            <a:avLst/>
          </a:prstGeom>
        </p:spPr>
      </p:pic>
      <p:sp>
        <p:nvSpPr>
          <p:cNvPr id="7" name="Forme libre 6">
            <a:extLst>
              <a:ext uri="{FF2B5EF4-FFF2-40B4-BE49-F238E27FC236}">
                <a16:creationId xmlns:a16="http://schemas.microsoft.com/office/drawing/2014/main" id="{E6E1CBDD-F3E8-C9D2-13E3-132A17A14F4B}"/>
              </a:ext>
            </a:extLst>
          </p:cNvPr>
          <p:cNvSpPr>
            <a:spLocks noChangeAspect="1"/>
          </p:cNvSpPr>
          <p:nvPr userDrawn="1"/>
        </p:nvSpPr>
        <p:spPr>
          <a:xfrm rot="350704" flipH="1">
            <a:off x="8017902" y="6327493"/>
            <a:ext cx="4184870" cy="738000"/>
          </a:xfrm>
          <a:custGeom>
            <a:avLst/>
            <a:gdLst>
              <a:gd name="connsiteX0" fmla="*/ 3173175 w 8483407"/>
              <a:gd name="connsiteY0" fmla="*/ 215514 h 1496045"/>
              <a:gd name="connsiteX1" fmla="*/ 3017120 w 8483407"/>
              <a:gd name="connsiteY1" fmla="*/ 280716 h 1496045"/>
              <a:gd name="connsiteX2" fmla="*/ 2932952 w 8483407"/>
              <a:gd name="connsiteY2" fmla="*/ 450366 h 1496045"/>
              <a:gd name="connsiteX3" fmla="*/ 2924960 w 8483407"/>
              <a:gd name="connsiteY3" fmla="*/ 535012 h 1496045"/>
              <a:gd name="connsiteX4" fmla="*/ 2922849 w 8483407"/>
              <a:gd name="connsiteY4" fmla="*/ 656151 h 1496045"/>
              <a:gd name="connsiteX5" fmla="*/ 3271105 w 8483407"/>
              <a:gd name="connsiteY5" fmla="*/ 691858 h 1496045"/>
              <a:gd name="connsiteX6" fmla="*/ 3282065 w 8483407"/>
              <a:gd name="connsiteY6" fmla="*/ 481859 h 1496045"/>
              <a:gd name="connsiteX7" fmla="*/ 3239978 w 8483407"/>
              <a:gd name="connsiteY7" fmla="*/ 240987 h 1496045"/>
              <a:gd name="connsiteX8" fmla="*/ 3225409 w 8483407"/>
              <a:gd name="connsiteY8" fmla="*/ 234093 h 1496045"/>
              <a:gd name="connsiteX9" fmla="*/ 3226474 w 8483407"/>
              <a:gd name="connsiteY9" fmla="*/ 230513 h 1496045"/>
              <a:gd name="connsiteX10" fmla="*/ 3173175 w 8483407"/>
              <a:gd name="connsiteY10" fmla="*/ 215514 h 1496045"/>
              <a:gd name="connsiteX11" fmla="*/ 6578850 w 8483407"/>
              <a:gd name="connsiteY11" fmla="*/ 44303 h 1496045"/>
              <a:gd name="connsiteX12" fmla="*/ 6459328 w 8483407"/>
              <a:gd name="connsiteY12" fmla="*/ 619894 h 1496045"/>
              <a:gd name="connsiteX13" fmla="*/ 6423379 w 8483407"/>
              <a:gd name="connsiteY13" fmla="*/ 703164 h 1496045"/>
              <a:gd name="connsiteX14" fmla="*/ 6375912 w 8483407"/>
              <a:gd name="connsiteY14" fmla="*/ 959341 h 1496045"/>
              <a:gd name="connsiteX15" fmla="*/ 6348123 w 8483407"/>
              <a:gd name="connsiteY15" fmla="*/ 1230796 h 1496045"/>
              <a:gd name="connsiteX16" fmla="*/ 6296171 w 8483407"/>
              <a:gd name="connsiteY16" fmla="*/ 1225478 h 1496045"/>
              <a:gd name="connsiteX17" fmla="*/ 6315146 w 8483407"/>
              <a:gd name="connsiteY17" fmla="*/ 1082928 h 1496045"/>
              <a:gd name="connsiteX18" fmla="*/ 6260423 w 8483407"/>
              <a:gd name="connsiteY18" fmla="*/ 968638 h 1496045"/>
              <a:gd name="connsiteX19" fmla="*/ 5740541 w 8483407"/>
              <a:gd name="connsiteY19" fmla="*/ 915416 h 1496045"/>
              <a:gd name="connsiteX20" fmla="*/ 5841234 w 8483407"/>
              <a:gd name="connsiteY20" fmla="*/ 1052528 h 1496045"/>
              <a:gd name="connsiteX21" fmla="*/ 5828429 w 8483407"/>
              <a:gd name="connsiteY21" fmla="*/ 1177593 h 1496045"/>
              <a:gd name="connsiteX22" fmla="*/ 5744310 w 8483407"/>
              <a:gd name="connsiteY22" fmla="*/ 1168983 h 1496045"/>
              <a:gd name="connsiteX23" fmla="*/ 5758686 w 8483407"/>
              <a:gd name="connsiteY23" fmla="*/ 1028535 h 1496045"/>
              <a:gd name="connsiteX24" fmla="*/ 5627954 w 8483407"/>
              <a:gd name="connsiteY24" fmla="*/ 910887 h 1496045"/>
              <a:gd name="connsiteX25" fmla="*/ 5628762 w 8483407"/>
              <a:gd name="connsiteY25" fmla="*/ 910455 h 1496045"/>
              <a:gd name="connsiteX26" fmla="*/ 5639889 w 8483407"/>
              <a:gd name="connsiteY26" fmla="*/ 880126 h 1496045"/>
              <a:gd name="connsiteX27" fmla="*/ 5617295 w 8483407"/>
              <a:gd name="connsiteY27" fmla="*/ 833310 h 1496045"/>
              <a:gd name="connsiteX28" fmla="*/ 5585684 w 8483407"/>
              <a:gd name="connsiteY28" fmla="*/ 874577 h 1496045"/>
              <a:gd name="connsiteX29" fmla="*/ 5590435 w 8483407"/>
              <a:gd name="connsiteY29" fmla="*/ 906532 h 1496045"/>
              <a:gd name="connsiteX30" fmla="*/ 5594399 w 8483407"/>
              <a:gd name="connsiteY30" fmla="*/ 909833 h 1496045"/>
              <a:gd name="connsiteX31" fmla="*/ 5446555 w 8483407"/>
              <a:gd name="connsiteY31" fmla="*/ 996580 h 1496045"/>
              <a:gd name="connsiteX32" fmla="*/ 5432177 w 8483407"/>
              <a:gd name="connsiteY32" fmla="*/ 1137028 h 1496045"/>
              <a:gd name="connsiteX33" fmla="*/ 5384723 w 8483407"/>
              <a:gd name="connsiteY33" fmla="*/ 1132171 h 1496045"/>
              <a:gd name="connsiteX34" fmla="*/ 5394895 w 8483407"/>
              <a:gd name="connsiteY34" fmla="*/ 988721 h 1496045"/>
              <a:gd name="connsiteX35" fmla="*/ 5120014 w 8483407"/>
              <a:gd name="connsiteY35" fmla="*/ 960580 h 1496045"/>
              <a:gd name="connsiteX36" fmla="*/ 5050471 w 8483407"/>
              <a:gd name="connsiteY36" fmla="*/ 1050075 h 1496045"/>
              <a:gd name="connsiteX37" fmla="*/ 5042832 w 8483407"/>
              <a:gd name="connsiteY37" fmla="*/ 1097170 h 1496045"/>
              <a:gd name="connsiteX38" fmla="*/ 4993035 w 8483407"/>
              <a:gd name="connsiteY38" fmla="*/ 1092072 h 1496045"/>
              <a:gd name="connsiteX39" fmla="*/ 4998945 w 8483407"/>
              <a:gd name="connsiteY39" fmla="*/ 1039911 h 1496045"/>
              <a:gd name="connsiteX40" fmla="*/ 4970451 w 8483407"/>
              <a:gd name="connsiteY40" fmla="*/ 969419 h 1496045"/>
              <a:gd name="connsiteX41" fmla="*/ 4953186 w 8483407"/>
              <a:gd name="connsiteY41" fmla="*/ 962355 h 1496045"/>
              <a:gd name="connsiteX42" fmla="*/ 4961445 w 8483407"/>
              <a:gd name="connsiteY42" fmla="*/ 939837 h 1496045"/>
              <a:gd name="connsiteX43" fmla="*/ 4938852 w 8483407"/>
              <a:gd name="connsiteY43" fmla="*/ 893021 h 1496045"/>
              <a:gd name="connsiteX44" fmla="*/ 4907242 w 8483407"/>
              <a:gd name="connsiteY44" fmla="*/ 934288 h 1496045"/>
              <a:gd name="connsiteX45" fmla="*/ 4910745 w 8483407"/>
              <a:gd name="connsiteY45" fmla="*/ 957865 h 1496045"/>
              <a:gd name="connsiteX46" fmla="*/ 4894987 w 8483407"/>
              <a:gd name="connsiteY46" fmla="*/ 960147 h 1496045"/>
              <a:gd name="connsiteX47" fmla="*/ 4864251 w 8483407"/>
              <a:gd name="connsiteY47" fmla="*/ 984799 h 1496045"/>
              <a:gd name="connsiteX48" fmla="*/ 4850765 w 8483407"/>
              <a:gd name="connsiteY48" fmla="*/ 1020341 h 1496045"/>
              <a:gd name="connsiteX49" fmla="*/ 4850736 w 8483407"/>
              <a:gd name="connsiteY49" fmla="*/ 1020337 h 1496045"/>
              <a:gd name="connsiteX50" fmla="*/ 4850724 w 8483407"/>
              <a:gd name="connsiteY50" fmla="*/ 1020453 h 1496045"/>
              <a:gd name="connsiteX51" fmla="*/ 4850274 w 8483407"/>
              <a:gd name="connsiteY51" fmla="*/ 1021641 h 1496045"/>
              <a:gd name="connsiteX52" fmla="*/ 4850599 w 8483407"/>
              <a:gd name="connsiteY52" fmla="*/ 1021680 h 1496045"/>
              <a:gd name="connsiteX53" fmla="*/ 4844944 w 8483407"/>
              <a:gd name="connsiteY53" fmla="*/ 1076913 h 1496045"/>
              <a:gd name="connsiteX54" fmla="*/ 4785908 w 8483407"/>
              <a:gd name="connsiteY54" fmla="*/ 1070869 h 1496045"/>
              <a:gd name="connsiteX55" fmla="*/ 4787973 w 8483407"/>
              <a:gd name="connsiteY55" fmla="*/ 1023202 h 1496045"/>
              <a:gd name="connsiteX56" fmla="*/ 4738003 w 8483407"/>
              <a:gd name="connsiteY56" fmla="*/ 921474 h 1496045"/>
              <a:gd name="connsiteX57" fmla="*/ 4463124 w 8483407"/>
              <a:gd name="connsiteY57" fmla="*/ 893335 h 1496045"/>
              <a:gd name="connsiteX58" fmla="*/ 4444017 w 8483407"/>
              <a:gd name="connsiteY58" fmla="*/ 1035870 h 1496045"/>
              <a:gd name="connsiteX59" fmla="*/ 4384989 w 8483407"/>
              <a:gd name="connsiteY59" fmla="*/ 1029827 h 1496045"/>
              <a:gd name="connsiteX60" fmla="*/ 4399366 w 8483407"/>
              <a:gd name="connsiteY60" fmla="*/ 889379 h 1496045"/>
              <a:gd name="connsiteX61" fmla="*/ 4268634 w 8483407"/>
              <a:gd name="connsiteY61" fmla="*/ 771731 h 1496045"/>
              <a:gd name="connsiteX62" fmla="*/ 4269441 w 8483407"/>
              <a:gd name="connsiteY62" fmla="*/ 771300 h 1496045"/>
              <a:gd name="connsiteX63" fmla="*/ 4280568 w 8483407"/>
              <a:gd name="connsiteY63" fmla="*/ 740970 h 1496045"/>
              <a:gd name="connsiteX64" fmla="*/ 4257974 w 8483407"/>
              <a:gd name="connsiteY64" fmla="*/ 694156 h 1496045"/>
              <a:gd name="connsiteX65" fmla="*/ 4226364 w 8483407"/>
              <a:gd name="connsiteY65" fmla="*/ 735421 h 1496045"/>
              <a:gd name="connsiteX66" fmla="*/ 4231115 w 8483407"/>
              <a:gd name="connsiteY66" fmla="*/ 767376 h 1496045"/>
              <a:gd name="connsiteX67" fmla="*/ 4235078 w 8483407"/>
              <a:gd name="connsiteY67" fmla="*/ 770678 h 1496045"/>
              <a:gd name="connsiteX68" fmla="*/ 4087235 w 8483407"/>
              <a:gd name="connsiteY68" fmla="*/ 857426 h 1496045"/>
              <a:gd name="connsiteX69" fmla="*/ 4072856 w 8483407"/>
              <a:gd name="connsiteY69" fmla="*/ 997874 h 1496045"/>
              <a:gd name="connsiteX70" fmla="*/ 4004639 w 8483407"/>
              <a:gd name="connsiteY70" fmla="*/ 990889 h 1496045"/>
              <a:gd name="connsiteX71" fmla="*/ 4017443 w 8483407"/>
              <a:gd name="connsiteY71" fmla="*/ 865825 h 1496045"/>
              <a:gd name="connsiteX72" fmla="*/ 4143826 w 8483407"/>
              <a:gd name="connsiteY72" fmla="*/ 751959 h 1496045"/>
              <a:gd name="connsiteX73" fmla="*/ 3623944 w 8483407"/>
              <a:gd name="connsiteY73" fmla="*/ 698739 h 1496045"/>
              <a:gd name="connsiteX74" fmla="*/ 3547202 w 8483407"/>
              <a:gd name="connsiteY74" fmla="*/ 799571 h 1496045"/>
              <a:gd name="connsiteX75" fmla="*/ 3536897 w 8483407"/>
              <a:gd name="connsiteY75" fmla="*/ 943006 h 1496045"/>
              <a:gd name="connsiteX76" fmla="*/ 3491948 w 8483407"/>
              <a:gd name="connsiteY76" fmla="*/ 938405 h 1496045"/>
              <a:gd name="connsiteX77" fmla="*/ 3500430 w 8483407"/>
              <a:gd name="connsiteY77" fmla="*/ 855553 h 1496045"/>
              <a:gd name="connsiteX78" fmla="*/ 3400679 w 8483407"/>
              <a:gd name="connsiteY78" fmla="*/ 827227 h 1496045"/>
              <a:gd name="connsiteX79" fmla="*/ 3320781 w 8483407"/>
              <a:gd name="connsiteY79" fmla="*/ 813240 h 1496045"/>
              <a:gd name="connsiteX80" fmla="*/ 3331190 w 8483407"/>
              <a:gd name="connsiteY80" fmla="*/ 766383 h 1496045"/>
              <a:gd name="connsiteX81" fmla="*/ 3293070 w 8483407"/>
              <a:gd name="connsiteY81" fmla="*/ 694974 h 1496045"/>
              <a:gd name="connsiteX82" fmla="*/ 2788490 w 8483407"/>
              <a:gd name="connsiteY82" fmla="*/ 643225 h 1496045"/>
              <a:gd name="connsiteX83" fmla="*/ 2692781 w 8483407"/>
              <a:gd name="connsiteY83" fmla="*/ 632627 h 1496045"/>
              <a:gd name="connsiteX84" fmla="*/ 2541149 w 8483407"/>
              <a:gd name="connsiteY84" fmla="*/ 589438 h 1496045"/>
              <a:gd name="connsiteX85" fmla="*/ 2381754 w 8483407"/>
              <a:gd name="connsiteY85" fmla="*/ 638463 h 1496045"/>
              <a:gd name="connsiteX86" fmla="*/ 2340306 w 8483407"/>
              <a:gd name="connsiteY86" fmla="*/ 724575 h 1496045"/>
              <a:gd name="connsiteX87" fmla="*/ 2356828 w 8483407"/>
              <a:gd name="connsiteY87" fmla="*/ 770933 h 1496045"/>
              <a:gd name="connsiteX88" fmla="*/ 2351280 w 8483407"/>
              <a:gd name="connsiteY88" fmla="*/ 771243 h 1496045"/>
              <a:gd name="connsiteX89" fmla="*/ 2165538 w 8483407"/>
              <a:gd name="connsiteY89" fmla="*/ 716368 h 1496045"/>
              <a:gd name="connsiteX90" fmla="*/ 1905649 w 8483407"/>
              <a:gd name="connsiteY90" fmla="*/ 697236 h 1496045"/>
              <a:gd name="connsiteX91" fmla="*/ 1847057 w 8483407"/>
              <a:gd name="connsiteY91" fmla="*/ 710662 h 1496045"/>
              <a:gd name="connsiteX92" fmla="*/ 1896688 w 8483407"/>
              <a:gd name="connsiteY92" fmla="*/ 225846 h 1496045"/>
              <a:gd name="connsiteX93" fmla="*/ 1897199 w 8483407"/>
              <a:gd name="connsiteY93" fmla="*/ 220851 h 1496045"/>
              <a:gd name="connsiteX94" fmla="*/ 1908336 w 8483407"/>
              <a:gd name="connsiteY94" fmla="*/ 112040 h 1496045"/>
              <a:gd name="connsiteX95" fmla="*/ 1808588 w 8483407"/>
              <a:gd name="connsiteY95" fmla="*/ 211779 h 1496045"/>
              <a:gd name="connsiteX96" fmla="*/ 1797731 w 8483407"/>
              <a:gd name="connsiteY96" fmla="*/ 317837 h 1496045"/>
              <a:gd name="connsiteX97" fmla="*/ 1709033 w 8483407"/>
              <a:gd name="connsiteY97" fmla="*/ 281559 h 1496045"/>
              <a:gd name="connsiteX98" fmla="*/ 1289447 w 8483407"/>
              <a:gd name="connsiteY98" fmla="*/ 203460 h 1496045"/>
              <a:gd name="connsiteX99" fmla="*/ 862738 w 8483407"/>
              <a:gd name="connsiteY99" fmla="*/ 194922 h 1496045"/>
              <a:gd name="connsiteX100" fmla="*/ 768798 w 8483407"/>
              <a:gd name="connsiteY100" fmla="*/ 212426 h 1496045"/>
              <a:gd name="connsiteX101" fmla="*/ 778623 w 8483407"/>
              <a:gd name="connsiteY101" fmla="*/ 116458 h 1496045"/>
              <a:gd name="connsiteX102" fmla="*/ 779746 w 8483407"/>
              <a:gd name="connsiteY102" fmla="*/ 105487 h 1496045"/>
              <a:gd name="connsiteX103" fmla="*/ 702006 w 8483407"/>
              <a:gd name="connsiteY103" fmla="*/ 0 h 1496045"/>
              <a:gd name="connsiteX104" fmla="*/ 691136 w 8483407"/>
              <a:gd name="connsiteY104" fmla="*/ 96417 h 1496045"/>
              <a:gd name="connsiteX105" fmla="*/ 641858 w 8483407"/>
              <a:gd name="connsiteY105" fmla="*/ 577761 h 1496045"/>
              <a:gd name="connsiteX106" fmla="*/ 488561 w 8483407"/>
              <a:gd name="connsiteY106" fmla="*/ 538545 h 1496045"/>
              <a:gd name="connsiteX107" fmla="*/ 346066 w 8483407"/>
              <a:gd name="connsiteY107" fmla="*/ 528988 h 1496045"/>
              <a:gd name="connsiteX108" fmla="*/ 0 w 8483407"/>
              <a:gd name="connsiteY108" fmla="*/ 594510 h 1496045"/>
              <a:gd name="connsiteX109" fmla="*/ 89530 w 8483407"/>
              <a:gd name="connsiteY109" fmla="*/ 607072 h 1496045"/>
              <a:gd name="connsiteX110" fmla="*/ 342124 w 8483407"/>
              <a:gd name="connsiteY110" fmla="*/ 585468 h 1496045"/>
              <a:gd name="connsiteX111" fmla="*/ 629860 w 8483407"/>
              <a:gd name="connsiteY111" fmla="*/ 620142 h 1496045"/>
              <a:gd name="connsiteX112" fmla="*/ 636879 w 8483407"/>
              <a:gd name="connsiteY112" fmla="*/ 626408 h 1496045"/>
              <a:gd name="connsiteX113" fmla="*/ 632957 w 8483407"/>
              <a:gd name="connsiteY113" fmla="*/ 664722 h 1496045"/>
              <a:gd name="connsiteX114" fmla="*/ 542533 w 8483407"/>
              <a:gd name="connsiteY114" fmla="*/ 655464 h 1496045"/>
              <a:gd name="connsiteX115" fmla="*/ 536983 w 8483407"/>
              <a:gd name="connsiteY115" fmla="*/ 709668 h 1496045"/>
              <a:gd name="connsiteX116" fmla="*/ 802735 w 8483407"/>
              <a:gd name="connsiteY116" fmla="*/ 736874 h 1496045"/>
              <a:gd name="connsiteX117" fmla="*/ 808285 w 8483407"/>
              <a:gd name="connsiteY117" fmla="*/ 682670 h 1496045"/>
              <a:gd name="connsiteX118" fmla="*/ 721568 w 8483407"/>
              <a:gd name="connsiteY118" fmla="*/ 673793 h 1496045"/>
              <a:gd name="connsiteX119" fmla="*/ 764331 w 8483407"/>
              <a:gd name="connsiteY119" fmla="*/ 256075 h 1496045"/>
              <a:gd name="connsiteX120" fmla="*/ 782971 w 8483407"/>
              <a:gd name="connsiteY120" fmla="*/ 248252 h 1496045"/>
              <a:gd name="connsiteX121" fmla="*/ 1283369 w 8483407"/>
              <a:gd name="connsiteY121" fmla="*/ 262835 h 1496045"/>
              <a:gd name="connsiteX122" fmla="*/ 1776344 w 8483407"/>
              <a:gd name="connsiteY122" fmla="*/ 349943 h 1496045"/>
              <a:gd name="connsiteX123" fmla="*/ 1793256 w 8483407"/>
              <a:gd name="connsiteY123" fmla="*/ 361551 h 1496045"/>
              <a:gd name="connsiteX124" fmla="*/ 1750410 w 8483407"/>
              <a:gd name="connsiteY124" fmla="*/ 780082 h 1496045"/>
              <a:gd name="connsiteX125" fmla="*/ 1659985 w 8483407"/>
              <a:gd name="connsiteY125" fmla="*/ 770825 h 1496045"/>
              <a:gd name="connsiteX126" fmla="*/ 1654435 w 8483407"/>
              <a:gd name="connsiteY126" fmla="*/ 825029 h 1496045"/>
              <a:gd name="connsiteX127" fmla="*/ 1920187 w 8483407"/>
              <a:gd name="connsiteY127" fmla="*/ 852235 h 1496045"/>
              <a:gd name="connsiteX128" fmla="*/ 1925737 w 8483407"/>
              <a:gd name="connsiteY128" fmla="*/ 798031 h 1496045"/>
              <a:gd name="connsiteX129" fmla="*/ 1839020 w 8483407"/>
              <a:gd name="connsiteY129" fmla="*/ 789154 h 1496045"/>
              <a:gd name="connsiteX130" fmla="*/ 1841587 w 8483407"/>
              <a:gd name="connsiteY130" fmla="*/ 764090 h 1496045"/>
              <a:gd name="connsiteX131" fmla="*/ 1869159 w 8483407"/>
              <a:gd name="connsiteY131" fmla="*/ 748129 h 1496045"/>
              <a:gd name="connsiteX132" fmla="*/ 2157954 w 8483407"/>
              <a:gd name="connsiteY132" fmla="*/ 772475 h 1496045"/>
              <a:gd name="connsiteX133" fmla="*/ 2400932 w 8483407"/>
              <a:gd name="connsiteY133" fmla="*/ 844811 h 1496045"/>
              <a:gd name="connsiteX134" fmla="*/ 2437606 w 8483407"/>
              <a:gd name="connsiteY134" fmla="*/ 864962 h 1496045"/>
              <a:gd name="connsiteX135" fmla="*/ 2521951 w 8483407"/>
              <a:gd name="connsiteY135" fmla="*/ 886418 h 1496045"/>
              <a:gd name="connsiteX136" fmla="*/ 2672590 w 8483407"/>
              <a:gd name="connsiteY136" fmla="*/ 913456 h 1496045"/>
              <a:gd name="connsiteX137" fmla="*/ 2977240 w 8483407"/>
              <a:gd name="connsiteY137" fmla="*/ 932495 h 1496045"/>
              <a:gd name="connsiteX138" fmla="*/ 2977647 w 8483407"/>
              <a:gd name="connsiteY138" fmla="*/ 932476 h 1496045"/>
              <a:gd name="connsiteX139" fmla="*/ 3380699 w 8483407"/>
              <a:gd name="connsiteY139" fmla="*/ 980423 h 1496045"/>
              <a:gd name="connsiteX140" fmla="*/ 3380561 w 8483407"/>
              <a:gd name="connsiteY140" fmla="*/ 981776 h 1496045"/>
              <a:gd name="connsiteX141" fmla="*/ 3463030 w 8483407"/>
              <a:gd name="connsiteY141" fmla="*/ 990217 h 1496045"/>
              <a:gd name="connsiteX142" fmla="*/ 3486359 w 8483407"/>
              <a:gd name="connsiteY142" fmla="*/ 992993 h 1496045"/>
              <a:gd name="connsiteX143" fmla="*/ 3486399 w 8483407"/>
              <a:gd name="connsiteY143" fmla="*/ 992609 h 1496045"/>
              <a:gd name="connsiteX144" fmla="*/ 3532990 w 8483407"/>
              <a:gd name="connsiteY144" fmla="*/ 997379 h 1496045"/>
              <a:gd name="connsiteX145" fmla="*/ 3667094 w 8483407"/>
              <a:gd name="connsiteY145" fmla="*/ 1011108 h 1496045"/>
              <a:gd name="connsiteX146" fmla="*/ 3880920 w 8483407"/>
              <a:gd name="connsiteY146" fmla="*/ 1032998 h 1496045"/>
              <a:gd name="connsiteX147" fmla="*/ 3999092 w 8483407"/>
              <a:gd name="connsiteY147" fmla="*/ 1045095 h 1496045"/>
              <a:gd name="connsiteX148" fmla="*/ 4067307 w 8483407"/>
              <a:gd name="connsiteY148" fmla="*/ 1052078 h 1496045"/>
              <a:gd name="connsiteX149" fmla="*/ 4379440 w 8483407"/>
              <a:gd name="connsiteY149" fmla="*/ 1084031 h 1496045"/>
              <a:gd name="connsiteX150" fmla="*/ 4783549 w 8483407"/>
              <a:gd name="connsiteY150" fmla="*/ 1125400 h 1496045"/>
              <a:gd name="connsiteX151" fmla="*/ 4839395 w 8483407"/>
              <a:gd name="connsiteY151" fmla="*/ 1131117 h 1496045"/>
              <a:gd name="connsiteX152" fmla="*/ 4984329 w 8483407"/>
              <a:gd name="connsiteY152" fmla="*/ 1145954 h 1496045"/>
              <a:gd name="connsiteX153" fmla="*/ 5100517 w 8483407"/>
              <a:gd name="connsiteY153" fmla="*/ 1157849 h 1496045"/>
              <a:gd name="connsiteX154" fmla="*/ 5100635 w 8483407"/>
              <a:gd name="connsiteY154" fmla="*/ 1156704 h 1496045"/>
              <a:gd name="connsiteX155" fmla="*/ 5243152 w 8483407"/>
              <a:gd name="connsiteY155" fmla="*/ 1168816 h 1496045"/>
              <a:gd name="connsiteX156" fmla="*/ 5426628 w 8483407"/>
              <a:gd name="connsiteY156" fmla="*/ 1191234 h 1496045"/>
              <a:gd name="connsiteX157" fmla="*/ 5529314 w 8483407"/>
              <a:gd name="connsiteY157" fmla="*/ 1201745 h 1496045"/>
              <a:gd name="connsiteX158" fmla="*/ 5618401 w 8483407"/>
              <a:gd name="connsiteY158" fmla="*/ 1210864 h 1496045"/>
              <a:gd name="connsiteX159" fmla="*/ 5738761 w 8483407"/>
              <a:gd name="connsiteY159" fmla="*/ 1223186 h 1496045"/>
              <a:gd name="connsiteX160" fmla="*/ 5822880 w 8483407"/>
              <a:gd name="connsiteY160" fmla="*/ 1231799 h 1496045"/>
              <a:gd name="connsiteX161" fmla="*/ 5904935 w 8483407"/>
              <a:gd name="connsiteY161" fmla="*/ 1240199 h 1496045"/>
              <a:gd name="connsiteX162" fmla="*/ 6136385 w 8483407"/>
              <a:gd name="connsiteY162" fmla="*/ 1263892 h 1496045"/>
              <a:gd name="connsiteX163" fmla="*/ 6288982 w 8483407"/>
              <a:gd name="connsiteY163" fmla="*/ 1279513 h 1496045"/>
              <a:gd name="connsiteX164" fmla="*/ 6342574 w 8483407"/>
              <a:gd name="connsiteY164" fmla="*/ 1285000 h 1496045"/>
              <a:gd name="connsiteX165" fmla="*/ 6422918 w 8483407"/>
              <a:gd name="connsiteY165" fmla="*/ 1293224 h 1496045"/>
              <a:gd name="connsiteX166" fmla="*/ 6494950 w 8483407"/>
              <a:gd name="connsiteY166" fmla="*/ 1300599 h 1496045"/>
              <a:gd name="connsiteX167" fmla="*/ 6507113 w 8483407"/>
              <a:gd name="connsiteY167" fmla="*/ 1181780 h 1496045"/>
              <a:gd name="connsiteX168" fmla="*/ 6622536 w 8483407"/>
              <a:gd name="connsiteY168" fmla="*/ 1067527 h 1496045"/>
              <a:gd name="connsiteX169" fmla="*/ 6712416 w 8483407"/>
              <a:gd name="connsiteY169" fmla="*/ 1202797 h 1496045"/>
              <a:gd name="connsiteX170" fmla="*/ 6699967 w 8483407"/>
              <a:gd name="connsiteY170" fmla="*/ 1324399 h 1496045"/>
              <a:gd name="connsiteX171" fmla="*/ 6819892 w 8483407"/>
              <a:gd name="connsiteY171" fmla="*/ 1333863 h 1496045"/>
              <a:gd name="connsiteX172" fmla="*/ 6848129 w 8483407"/>
              <a:gd name="connsiteY172" fmla="*/ 1336754 h 1496045"/>
              <a:gd name="connsiteX173" fmla="*/ 6945607 w 8483407"/>
              <a:gd name="connsiteY173" fmla="*/ 1346734 h 1496045"/>
              <a:gd name="connsiteX174" fmla="*/ 6958650 w 8483407"/>
              <a:gd name="connsiteY174" fmla="*/ 1313297 h 1496045"/>
              <a:gd name="connsiteX175" fmla="*/ 6987540 w 8483407"/>
              <a:gd name="connsiteY175" fmla="*/ 1290984 h 1496045"/>
              <a:gd name="connsiteX176" fmla="*/ 7058716 w 8483407"/>
              <a:gd name="connsiteY176" fmla="*/ 1299677 h 1496045"/>
              <a:gd name="connsiteX177" fmla="*/ 7081311 w 8483407"/>
              <a:gd name="connsiteY177" fmla="*/ 1328280 h 1496045"/>
              <a:gd name="connsiteX178" fmla="*/ 7085464 w 8483407"/>
              <a:gd name="connsiteY178" fmla="*/ 1361050 h 1496045"/>
              <a:gd name="connsiteX179" fmla="*/ 7187205 w 8483407"/>
              <a:gd name="connsiteY179" fmla="*/ 1371465 h 1496045"/>
              <a:gd name="connsiteX180" fmla="*/ 7200246 w 8483407"/>
              <a:gd name="connsiteY180" fmla="*/ 1338029 h 1496045"/>
              <a:gd name="connsiteX181" fmla="*/ 7229138 w 8483407"/>
              <a:gd name="connsiteY181" fmla="*/ 1315715 h 1496045"/>
              <a:gd name="connsiteX182" fmla="*/ 7300312 w 8483407"/>
              <a:gd name="connsiteY182" fmla="*/ 1324409 h 1496045"/>
              <a:gd name="connsiteX183" fmla="*/ 7322909 w 8483407"/>
              <a:gd name="connsiteY183" fmla="*/ 1353011 h 1496045"/>
              <a:gd name="connsiteX184" fmla="*/ 7327060 w 8483407"/>
              <a:gd name="connsiteY184" fmla="*/ 1385783 h 1496045"/>
              <a:gd name="connsiteX185" fmla="*/ 7440406 w 8483407"/>
              <a:gd name="connsiteY185" fmla="*/ 1397386 h 1496045"/>
              <a:gd name="connsiteX186" fmla="*/ 7453449 w 8483407"/>
              <a:gd name="connsiteY186" fmla="*/ 1363950 h 1496045"/>
              <a:gd name="connsiteX187" fmla="*/ 7482338 w 8483407"/>
              <a:gd name="connsiteY187" fmla="*/ 1341637 h 1496045"/>
              <a:gd name="connsiteX188" fmla="*/ 7553515 w 8483407"/>
              <a:gd name="connsiteY188" fmla="*/ 1350330 h 1496045"/>
              <a:gd name="connsiteX189" fmla="*/ 7576112 w 8483407"/>
              <a:gd name="connsiteY189" fmla="*/ 1378932 h 1496045"/>
              <a:gd name="connsiteX190" fmla="*/ 7580263 w 8483407"/>
              <a:gd name="connsiteY190" fmla="*/ 1411703 h 1496045"/>
              <a:gd name="connsiteX191" fmla="*/ 7689726 w 8483407"/>
              <a:gd name="connsiteY191" fmla="*/ 1422909 h 1496045"/>
              <a:gd name="connsiteX192" fmla="*/ 7702765 w 8483407"/>
              <a:gd name="connsiteY192" fmla="*/ 1389472 h 1496045"/>
              <a:gd name="connsiteX193" fmla="*/ 7731659 w 8483407"/>
              <a:gd name="connsiteY193" fmla="*/ 1367159 h 1496045"/>
              <a:gd name="connsiteX194" fmla="*/ 7802833 w 8483407"/>
              <a:gd name="connsiteY194" fmla="*/ 1375852 h 1496045"/>
              <a:gd name="connsiteX195" fmla="*/ 7825431 w 8483407"/>
              <a:gd name="connsiteY195" fmla="*/ 1404455 h 1496045"/>
              <a:gd name="connsiteX196" fmla="*/ 7829582 w 8483407"/>
              <a:gd name="connsiteY196" fmla="*/ 1437227 h 1496045"/>
              <a:gd name="connsiteX197" fmla="*/ 7971734 w 8483407"/>
              <a:gd name="connsiteY197" fmla="*/ 1451777 h 1496045"/>
              <a:gd name="connsiteX198" fmla="*/ 7971736 w 8483407"/>
              <a:gd name="connsiteY198" fmla="*/ 1451779 h 1496045"/>
              <a:gd name="connsiteX199" fmla="*/ 8050507 w 8483407"/>
              <a:gd name="connsiteY199" fmla="*/ 1459843 h 1496045"/>
              <a:gd name="connsiteX200" fmla="*/ 8067682 w 8483407"/>
              <a:gd name="connsiteY200" fmla="*/ 1292067 h 1496045"/>
              <a:gd name="connsiteX201" fmla="*/ 8227436 w 8483407"/>
              <a:gd name="connsiteY201" fmla="*/ 1134479 h 1496045"/>
              <a:gd name="connsiteX202" fmla="*/ 8351947 w 8483407"/>
              <a:gd name="connsiteY202" fmla="*/ 1321168 h 1496045"/>
              <a:gd name="connsiteX203" fmla="*/ 8334527 w 8483407"/>
              <a:gd name="connsiteY203" fmla="*/ 1491325 h 1496045"/>
              <a:gd name="connsiteX204" fmla="*/ 8404145 w 8483407"/>
              <a:gd name="connsiteY204" fmla="*/ 1496045 h 1496045"/>
              <a:gd name="connsiteX205" fmla="*/ 8441718 w 8483407"/>
              <a:gd name="connsiteY205" fmla="*/ 1129017 h 1496045"/>
              <a:gd name="connsiteX206" fmla="*/ 8483407 w 8483407"/>
              <a:gd name="connsiteY206" fmla="*/ 1133285 h 1496045"/>
              <a:gd name="connsiteX207" fmla="*/ 8250113 w 8483407"/>
              <a:gd name="connsiteY207" fmla="*/ 970715 h 1496045"/>
              <a:gd name="connsiteX208" fmla="*/ 7988720 w 8483407"/>
              <a:gd name="connsiteY208" fmla="*/ 1082642 h 1496045"/>
              <a:gd name="connsiteX209" fmla="*/ 8009306 w 8483407"/>
              <a:gd name="connsiteY209" fmla="*/ 1084750 h 1496045"/>
              <a:gd name="connsiteX210" fmla="*/ 7984843 w 8483407"/>
              <a:gd name="connsiteY210" fmla="*/ 1323718 h 1496045"/>
              <a:gd name="connsiteX211" fmla="*/ 6861240 w 8483407"/>
              <a:gd name="connsiteY211" fmla="*/ 1208694 h 1496045"/>
              <a:gd name="connsiteX212" fmla="*/ 6881466 w 8483407"/>
              <a:gd name="connsiteY212" fmla="*/ 1011097 h 1496045"/>
              <a:gd name="connsiteX213" fmla="*/ 6889795 w 8483407"/>
              <a:gd name="connsiteY213" fmla="*/ 756889 h 1496045"/>
              <a:gd name="connsiteX214" fmla="*/ 6877091 w 8483407"/>
              <a:gd name="connsiteY214" fmla="*/ 668640 h 1496045"/>
              <a:gd name="connsiteX215" fmla="*/ 6875430 w 8483407"/>
              <a:gd name="connsiteY215" fmla="*/ 668469 h 1496045"/>
              <a:gd name="connsiteX216" fmla="*/ 6875008 w 8483407"/>
              <a:gd name="connsiteY216" fmla="*/ 74622 h 1496045"/>
              <a:gd name="connsiteX217" fmla="*/ 6754268 w 8483407"/>
              <a:gd name="connsiteY217" fmla="*/ 656066 h 1496045"/>
              <a:gd name="connsiteX218" fmla="*/ 6719665 w 8483407"/>
              <a:gd name="connsiteY218" fmla="*/ 732687 h 1496045"/>
              <a:gd name="connsiteX219" fmla="*/ 6595756 w 8483407"/>
              <a:gd name="connsiteY219" fmla="*/ 720004 h 1496045"/>
              <a:gd name="connsiteX220" fmla="*/ 6579269 w 8483407"/>
              <a:gd name="connsiteY220" fmla="*/ 632173 h 1496045"/>
              <a:gd name="connsiteX221" fmla="*/ 6578850 w 8483407"/>
              <a:gd name="connsiteY221" fmla="*/ 44303 h 149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8483407" h="1496045">
                <a:moveTo>
                  <a:pt x="3173175" y="215514"/>
                </a:moveTo>
                <a:cubicBezTo>
                  <a:pt x="3118895" y="210010"/>
                  <a:pt x="3062973" y="232681"/>
                  <a:pt x="3017120" y="280716"/>
                </a:cubicBezTo>
                <a:cubicBezTo>
                  <a:pt x="2976145" y="323646"/>
                  <a:pt x="2946417" y="383565"/>
                  <a:pt x="2932952" y="450366"/>
                </a:cubicBezTo>
                <a:lnTo>
                  <a:pt x="2924960" y="535012"/>
                </a:lnTo>
                <a:cubicBezTo>
                  <a:pt x="2921281" y="576875"/>
                  <a:pt x="2920564" y="618165"/>
                  <a:pt x="2922849" y="656151"/>
                </a:cubicBezTo>
                <a:lnTo>
                  <a:pt x="3271105" y="691858"/>
                </a:lnTo>
                <a:cubicBezTo>
                  <a:pt x="3278235" y="653147"/>
                  <a:pt x="3287254" y="557004"/>
                  <a:pt x="3282065" y="481859"/>
                </a:cubicBezTo>
                <a:cubicBezTo>
                  <a:pt x="3276877" y="406713"/>
                  <a:pt x="3270317" y="276873"/>
                  <a:pt x="3239978" y="240987"/>
                </a:cubicBezTo>
                <a:lnTo>
                  <a:pt x="3225409" y="234093"/>
                </a:lnTo>
                <a:lnTo>
                  <a:pt x="3226474" y="230513"/>
                </a:lnTo>
                <a:cubicBezTo>
                  <a:pt x="3209180" y="222314"/>
                  <a:pt x="3191269" y="217349"/>
                  <a:pt x="3173175" y="215514"/>
                </a:cubicBezTo>
                <a:close/>
                <a:moveTo>
                  <a:pt x="6578850" y="44303"/>
                </a:moveTo>
                <a:lnTo>
                  <a:pt x="6459328" y="619894"/>
                </a:lnTo>
                <a:lnTo>
                  <a:pt x="6423379" y="703164"/>
                </a:lnTo>
                <a:lnTo>
                  <a:pt x="6375912" y="959341"/>
                </a:lnTo>
                <a:lnTo>
                  <a:pt x="6348123" y="1230796"/>
                </a:lnTo>
                <a:lnTo>
                  <a:pt x="6296171" y="1225478"/>
                </a:lnTo>
                <a:lnTo>
                  <a:pt x="6315146" y="1082928"/>
                </a:lnTo>
                <a:lnTo>
                  <a:pt x="6260423" y="968638"/>
                </a:lnTo>
                <a:lnTo>
                  <a:pt x="5740541" y="915416"/>
                </a:lnTo>
                <a:lnTo>
                  <a:pt x="5841234" y="1052528"/>
                </a:lnTo>
                <a:lnTo>
                  <a:pt x="5828429" y="1177593"/>
                </a:lnTo>
                <a:lnTo>
                  <a:pt x="5744310" y="1168983"/>
                </a:lnTo>
                <a:lnTo>
                  <a:pt x="5758686" y="1028535"/>
                </a:lnTo>
                <a:lnTo>
                  <a:pt x="5627954" y="910887"/>
                </a:lnTo>
                <a:lnTo>
                  <a:pt x="5628762" y="910455"/>
                </a:lnTo>
                <a:cubicBezTo>
                  <a:pt x="5634483" y="902988"/>
                  <a:pt x="5638644" y="892287"/>
                  <a:pt x="5639889" y="880126"/>
                </a:cubicBezTo>
                <a:cubicBezTo>
                  <a:pt x="5642378" y="855803"/>
                  <a:pt x="5632264" y="834842"/>
                  <a:pt x="5617295" y="833310"/>
                </a:cubicBezTo>
                <a:cubicBezTo>
                  <a:pt x="5602328" y="831778"/>
                  <a:pt x="5588174" y="850254"/>
                  <a:pt x="5585684" y="874577"/>
                </a:cubicBezTo>
                <a:cubicBezTo>
                  <a:pt x="5584439" y="886738"/>
                  <a:pt x="5586346" y="898059"/>
                  <a:pt x="5590435" y="906532"/>
                </a:cubicBezTo>
                <a:lnTo>
                  <a:pt x="5594399" y="909833"/>
                </a:lnTo>
                <a:lnTo>
                  <a:pt x="5446555" y="996580"/>
                </a:lnTo>
                <a:lnTo>
                  <a:pt x="5432177" y="1137028"/>
                </a:lnTo>
                <a:lnTo>
                  <a:pt x="5384723" y="1132171"/>
                </a:lnTo>
                <a:lnTo>
                  <a:pt x="5394895" y="988721"/>
                </a:lnTo>
                <a:lnTo>
                  <a:pt x="5120014" y="960580"/>
                </a:lnTo>
                <a:lnTo>
                  <a:pt x="5050471" y="1050075"/>
                </a:lnTo>
                <a:lnTo>
                  <a:pt x="5042832" y="1097170"/>
                </a:lnTo>
                <a:lnTo>
                  <a:pt x="4993035" y="1092072"/>
                </a:lnTo>
                <a:cubicBezTo>
                  <a:pt x="4994060" y="1073523"/>
                  <a:pt x="4997920" y="1058459"/>
                  <a:pt x="4998945" y="1039911"/>
                </a:cubicBezTo>
                <a:cubicBezTo>
                  <a:pt x="5002962" y="1012981"/>
                  <a:pt x="4992051" y="985993"/>
                  <a:pt x="4970451" y="969419"/>
                </a:cubicBezTo>
                <a:lnTo>
                  <a:pt x="4953186" y="962355"/>
                </a:lnTo>
                <a:lnTo>
                  <a:pt x="4961445" y="939837"/>
                </a:lnTo>
                <a:cubicBezTo>
                  <a:pt x="4963935" y="915514"/>
                  <a:pt x="4953819" y="894554"/>
                  <a:pt x="4938852" y="893021"/>
                </a:cubicBezTo>
                <a:cubicBezTo>
                  <a:pt x="4923883" y="891489"/>
                  <a:pt x="4909732" y="909965"/>
                  <a:pt x="4907242" y="934288"/>
                </a:cubicBezTo>
                <a:lnTo>
                  <a:pt x="4910745" y="957865"/>
                </a:lnTo>
                <a:lnTo>
                  <a:pt x="4894987" y="960147"/>
                </a:lnTo>
                <a:cubicBezTo>
                  <a:pt x="4887238" y="964637"/>
                  <a:pt x="4868747" y="972952"/>
                  <a:pt x="4864251" y="984799"/>
                </a:cubicBezTo>
                <a:lnTo>
                  <a:pt x="4850765" y="1020341"/>
                </a:lnTo>
                <a:cubicBezTo>
                  <a:pt x="4850756" y="1020339"/>
                  <a:pt x="4850745" y="1020339"/>
                  <a:pt x="4850736" y="1020337"/>
                </a:cubicBezTo>
                <a:cubicBezTo>
                  <a:pt x="4850731" y="1020375"/>
                  <a:pt x="4850727" y="1020415"/>
                  <a:pt x="4850724" y="1020453"/>
                </a:cubicBezTo>
                <a:lnTo>
                  <a:pt x="4850274" y="1021641"/>
                </a:lnTo>
                <a:lnTo>
                  <a:pt x="4850599" y="1021680"/>
                </a:lnTo>
                <a:lnTo>
                  <a:pt x="4844944" y="1076913"/>
                </a:lnTo>
                <a:lnTo>
                  <a:pt x="4785908" y="1070869"/>
                </a:lnTo>
                <a:cubicBezTo>
                  <a:pt x="4786597" y="1054980"/>
                  <a:pt x="4787284" y="1039090"/>
                  <a:pt x="4787973" y="1023202"/>
                </a:cubicBezTo>
                <a:lnTo>
                  <a:pt x="4738003" y="921474"/>
                </a:lnTo>
                <a:lnTo>
                  <a:pt x="4463124" y="893335"/>
                </a:lnTo>
                <a:lnTo>
                  <a:pt x="4444017" y="1035870"/>
                </a:lnTo>
                <a:lnTo>
                  <a:pt x="4384989" y="1029827"/>
                </a:lnTo>
                <a:lnTo>
                  <a:pt x="4399366" y="889379"/>
                </a:lnTo>
                <a:lnTo>
                  <a:pt x="4268634" y="771731"/>
                </a:lnTo>
                <a:lnTo>
                  <a:pt x="4269441" y="771300"/>
                </a:lnTo>
                <a:cubicBezTo>
                  <a:pt x="4275162" y="763832"/>
                  <a:pt x="4279322" y="753132"/>
                  <a:pt x="4280568" y="740970"/>
                </a:cubicBezTo>
                <a:cubicBezTo>
                  <a:pt x="4283057" y="716650"/>
                  <a:pt x="4272943" y="695687"/>
                  <a:pt x="4257974" y="694156"/>
                </a:cubicBezTo>
                <a:cubicBezTo>
                  <a:pt x="4243007" y="692624"/>
                  <a:pt x="4228853" y="711100"/>
                  <a:pt x="4226364" y="735421"/>
                </a:cubicBezTo>
                <a:cubicBezTo>
                  <a:pt x="4225119" y="747583"/>
                  <a:pt x="4227026" y="758906"/>
                  <a:pt x="4231115" y="767376"/>
                </a:cubicBezTo>
                <a:lnTo>
                  <a:pt x="4235078" y="770678"/>
                </a:lnTo>
                <a:lnTo>
                  <a:pt x="4087235" y="857426"/>
                </a:lnTo>
                <a:lnTo>
                  <a:pt x="4072856" y="997874"/>
                </a:lnTo>
                <a:lnTo>
                  <a:pt x="4004639" y="990889"/>
                </a:lnTo>
                <a:lnTo>
                  <a:pt x="4017443" y="865825"/>
                </a:lnTo>
                <a:lnTo>
                  <a:pt x="4143826" y="751959"/>
                </a:lnTo>
                <a:lnTo>
                  <a:pt x="3623944" y="698739"/>
                </a:lnTo>
                <a:lnTo>
                  <a:pt x="3547202" y="799571"/>
                </a:lnTo>
                <a:lnTo>
                  <a:pt x="3536897" y="943006"/>
                </a:lnTo>
                <a:lnTo>
                  <a:pt x="3491948" y="938405"/>
                </a:lnTo>
                <a:lnTo>
                  <a:pt x="3500430" y="855553"/>
                </a:lnTo>
                <a:lnTo>
                  <a:pt x="3400679" y="827227"/>
                </a:lnTo>
                <a:lnTo>
                  <a:pt x="3320781" y="813240"/>
                </a:lnTo>
                <a:lnTo>
                  <a:pt x="3331190" y="766383"/>
                </a:lnTo>
                <a:cubicBezTo>
                  <a:pt x="3327414" y="741256"/>
                  <a:pt x="3314562" y="716487"/>
                  <a:pt x="3293070" y="694974"/>
                </a:cubicBezTo>
                <a:lnTo>
                  <a:pt x="2788490" y="643225"/>
                </a:lnTo>
                <a:lnTo>
                  <a:pt x="2692781" y="632627"/>
                </a:lnTo>
                <a:lnTo>
                  <a:pt x="2541149" y="589438"/>
                </a:lnTo>
                <a:cubicBezTo>
                  <a:pt x="2479878" y="583610"/>
                  <a:pt x="2420333" y="601924"/>
                  <a:pt x="2381754" y="638463"/>
                </a:cubicBezTo>
                <a:cubicBezTo>
                  <a:pt x="2355773" y="663072"/>
                  <a:pt x="2334799" y="709121"/>
                  <a:pt x="2340306" y="724575"/>
                </a:cubicBezTo>
                <a:lnTo>
                  <a:pt x="2356828" y="770933"/>
                </a:lnTo>
                <a:lnTo>
                  <a:pt x="2351280" y="771243"/>
                </a:lnTo>
                <a:lnTo>
                  <a:pt x="2165538" y="716368"/>
                </a:lnTo>
                <a:cubicBezTo>
                  <a:pt x="2066167" y="696472"/>
                  <a:pt x="1974267" y="690603"/>
                  <a:pt x="1905649" y="697236"/>
                </a:cubicBezTo>
                <a:lnTo>
                  <a:pt x="1847057" y="710662"/>
                </a:lnTo>
                <a:lnTo>
                  <a:pt x="1896688" y="225846"/>
                </a:lnTo>
                <a:lnTo>
                  <a:pt x="1897199" y="220851"/>
                </a:lnTo>
                <a:lnTo>
                  <a:pt x="1908336" y="112040"/>
                </a:lnTo>
                <a:lnTo>
                  <a:pt x="1808588" y="211779"/>
                </a:lnTo>
                <a:lnTo>
                  <a:pt x="1797731" y="317837"/>
                </a:lnTo>
                <a:lnTo>
                  <a:pt x="1709033" y="281559"/>
                </a:lnTo>
                <a:cubicBezTo>
                  <a:pt x="1602941" y="248984"/>
                  <a:pt x="1454695" y="220376"/>
                  <a:pt x="1289447" y="203460"/>
                </a:cubicBezTo>
                <a:cubicBezTo>
                  <a:pt x="1124195" y="186543"/>
                  <a:pt x="973228" y="184518"/>
                  <a:pt x="862738" y="194922"/>
                </a:cubicBezTo>
                <a:lnTo>
                  <a:pt x="768798" y="212426"/>
                </a:lnTo>
                <a:lnTo>
                  <a:pt x="778623" y="116458"/>
                </a:lnTo>
                <a:lnTo>
                  <a:pt x="779746" y="105487"/>
                </a:lnTo>
                <a:lnTo>
                  <a:pt x="702006" y="0"/>
                </a:lnTo>
                <a:lnTo>
                  <a:pt x="691136" y="96417"/>
                </a:lnTo>
                <a:lnTo>
                  <a:pt x="641858" y="577761"/>
                </a:lnTo>
                <a:lnTo>
                  <a:pt x="488561" y="538545"/>
                </a:lnTo>
                <a:cubicBezTo>
                  <a:pt x="444867" y="532697"/>
                  <a:pt x="396737" y="529314"/>
                  <a:pt x="346066" y="528988"/>
                </a:cubicBezTo>
                <a:cubicBezTo>
                  <a:pt x="198027" y="528037"/>
                  <a:pt x="62180" y="553758"/>
                  <a:pt x="0" y="594510"/>
                </a:cubicBezTo>
                <a:lnTo>
                  <a:pt x="89530" y="607072"/>
                </a:lnTo>
                <a:cubicBezTo>
                  <a:pt x="150316" y="593237"/>
                  <a:pt x="243698" y="585249"/>
                  <a:pt x="342124" y="585468"/>
                </a:cubicBezTo>
                <a:cubicBezTo>
                  <a:pt x="471902" y="585758"/>
                  <a:pt x="582615" y="599995"/>
                  <a:pt x="629860" y="620142"/>
                </a:cubicBezTo>
                <a:lnTo>
                  <a:pt x="636879" y="626408"/>
                </a:lnTo>
                <a:lnTo>
                  <a:pt x="632957" y="664722"/>
                </a:lnTo>
                <a:lnTo>
                  <a:pt x="542533" y="655464"/>
                </a:lnTo>
                <a:lnTo>
                  <a:pt x="536983" y="709668"/>
                </a:lnTo>
                <a:lnTo>
                  <a:pt x="802735" y="736874"/>
                </a:lnTo>
                <a:lnTo>
                  <a:pt x="808285" y="682670"/>
                </a:lnTo>
                <a:lnTo>
                  <a:pt x="721568" y="673793"/>
                </a:lnTo>
                <a:lnTo>
                  <a:pt x="764331" y="256075"/>
                </a:lnTo>
                <a:lnTo>
                  <a:pt x="782971" y="248252"/>
                </a:lnTo>
                <a:cubicBezTo>
                  <a:pt x="866984" y="235319"/>
                  <a:pt x="1060089" y="239977"/>
                  <a:pt x="1283369" y="262835"/>
                </a:cubicBezTo>
                <a:cubicBezTo>
                  <a:pt x="1506649" y="285691"/>
                  <a:pt x="1696693" y="320257"/>
                  <a:pt x="1776344" y="349943"/>
                </a:cubicBezTo>
                <a:lnTo>
                  <a:pt x="1793256" y="361551"/>
                </a:lnTo>
                <a:lnTo>
                  <a:pt x="1750410" y="780082"/>
                </a:lnTo>
                <a:lnTo>
                  <a:pt x="1659985" y="770825"/>
                </a:lnTo>
                <a:lnTo>
                  <a:pt x="1654435" y="825029"/>
                </a:lnTo>
                <a:lnTo>
                  <a:pt x="1920187" y="852235"/>
                </a:lnTo>
                <a:lnTo>
                  <a:pt x="1925737" y="798031"/>
                </a:lnTo>
                <a:lnTo>
                  <a:pt x="1839020" y="789154"/>
                </a:lnTo>
                <a:lnTo>
                  <a:pt x="1841587" y="764090"/>
                </a:lnTo>
                <a:lnTo>
                  <a:pt x="1869159" y="748129"/>
                </a:lnTo>
                <a:cubicBezTo>
                  <a:pt x="1919508" y="737972"/>
                  <a:pt x="2030807" y="746463"/>
                  <a:pt x="2157954" y="772475"/>
                </a:cubicBezTo>
                <a:cubicBezTo>
                  <a:pt x="2254382" y="792204"/>
                  <a:pt x="2344210" y="818947"/>
                  <a:pt x="2400932" y="844811"/>
                </a:cubicBezTo>
                <a:lnTo>
                  <a:pt x="2437606" y="864962"/>
                </a:lnTo>
                <a:cubicBezTo>
                  <a:pt x="2457776" y="871896"/>
                  <a:pt x="2483928" y="874036"/>
                  <a:pt x="2521951" y="886418"/>
                </a:cubicBezTo>
                <a:cubicBezTo>
                  <a:pt x="2571909" y="902687"/>
                  <a:pt x="2603608" y="925260"/>
                  <a:pt x="2672590" y="913456"/>
                </a:cubicBezTo>
                <a:lnTo>
                  <a:pt x="2977240" y="932495"/>
                </a:lnTo>
                <a:lnTo>
                  <a:pt x="2977647" y="932476"/>
                </a:lnTo>
                <a:lnTo>
                  <a:pt x="3380699" y="980423"/>
                </a:lnTo>
                <a:cubicBezTo>
                  <a:pt x="3380653" y="980873"/>
                  <a:pt x="3380606" y="981325"/>
                  <a:pt x="3380561" y="981776"/>
                </a:cubicBezTo>
                <a:lnTo>
                  <a:pt x="3463030" y="990217"/>
                </a:lnTo>
                <a:lnTo>
                  <a:pt x="3486359" y="992993"/>
                </a:lnTo>
                <a:cubicBezTo>
                  <a:pt x="3486373" y="992864"/>
                  <a:pt x="3486386" y="992738"/>
                  <a:pt x="3486399" y="992609"/>
                </a:cubicBezTo>
                <a:lnTo>
                  <a:pt x="3532990" y="997379"/>
                </a:lnTo>
                <a:lnTo>
                  <a:pt x="3667094" y="1011108"/>
                </a:lnTo>
                <a:lnTo>
                  <a:pt x="3880920" y="1032998"/>
                </a:lnTo>
                <a:lnTo>
                  <a:pt x="3999092" y="1045095"/>
                </a:lnTo>
                <a:lnTo>
                  <a:pt x="4067307" y="1052078"/>
                </a:lnTo>
                <a:lnTo>
                  <a:pt x="4379440" y="1084031"/>
                </a:lnTo>
                <a:lnTo>
                  <a:pt x="4783549" y="1125400"/>
                </a:lnTo>
                <a:lnTo>
                  <a:pt x="4839395" y="1131117"/>
                </a:lnTo>
                <a:lnTo>
                  <a:pt x="4984329" y="1145954"/>
                </a:lnTo>
                <a:lnTo>
                  <a:pt x="5100517" y="1157849"/>
                </a:lnTo>
                <a:cubicBezTo>
                  <a:pt x="5100557" y="1157466"/>
                  <a:pt x="5100595" y="1157086"/>
                  <a:pt x="5100635" y="1156704"/>
                </a:cubicBezTo>
                <a:lnTo>
                  <a:pt x="5243152" y="1168816"/>
                </a:lnTo>
                <a:cubicBezTo>
                  <a:pt x="5297484" y="1174571"/>
                  <a:pt x="5378934" y="1185745"/>
                  <a:pt x="5426628" y="1191234"/>
                </a:cubicBezTo>
                <a:lnTo>
                  <a:pt x="5529314" y="1201745"/>
                </a:lnTo>
                <a:lnTo>
                  <a:pt x="5618401" y="1210864"/>
                </a:lnTo>
                <a:lnTo>
                  <a:pt x="5738761" y="1223186"/>
                </a:lnTo>
                <a:lnTo>
                  <a:pt x="5822880" y="1231799"/>
                </a:lnTo>
                <a:lnTo>
                  <a:pt x="5904935" y="1240199"/>
                </a:lnTo>
                <a:lnTo>
                  <a:pt x="6136385" y="1263892"/>
                </a:lnTo>
                <a:lnTo>
                  <a:pt x="6288982" y="1279513"/>
                </a:lnTo>
                <a:lnTo>
                  <a:pt x="6342574" y="1285000"/>
                </a:lnTo>
                <a:lnTo>
                  <a:pt x="6422918" y="1293224"/>
                </a:lnTo>
                <a:lnTo>
                  <a:pt x="6494950" y="1300599"/>
                </a:lnTo>
                <a:lnTo>
                  <a:pt x="6507113" y="1181780"/>
                </a:lnTo>
                <a:cubicBezTo>
                  <a:pt x="6514167" y="1112876"/>
                  <a:pt x="6565843" y="1061724"/>
                  <a:pt x="6622536" y="1067527"/>
                </a:cubicBezTo>
                <a:cubicBezTo>
                  <a:pt x="6679229" y="1073331"/>
                  <a:pt x="6719470" y="1133893"/>
                  <a:pt x="6712416" y="1202797"/>
                </a:cubicBezTo>
                <a:lnTo>
                  <a:pt x="6699967" y="1324399"/>
                </a:lnTo>
                <a:lnTo>
                  <a:pt x="6819892" y="1333863"/>
                </a:lnTo>
                <a:lnTo>
                  <a:pt x="6848129" y="1336754"/>
                </a:lnTo>
                <a:lnTo>
                  <a:pt x="6945607" y="1346734"/>
                </a:lnTo>
                <a:lnTo>
                  <a:pt x="6958650" y="1313297"/>
                </a:lnTo>
                <a:cubicBezTo>
                  <a:pt x="6965898" y="1303656"/>
                  <a:pt x="6975789" y="1295873"/>
                  <a:pt x="6987540" y="1290984"/>
                </a:cubicBezTo>
                <a:cubicBezTo>
                  <a:pt x="7011043" y="1281201"/>
                  <a:pt x="7038294" y="1284529"/>
                  <a:pt x="7058716" y="1299677"/>
                </a:cubicBezTo>
                <a:cubicBezTo>
                  <a:pt x="7068925" y="1307249"/>
                  <a:pt x="7076627" y="1317182"/>
                  <a:pt x="7081311" y="1328280"/>
                </a:cubicBezTo>
                <a:lnTo>
                  <a:pt x="7085464" y="1361050"/>
                </a:lnTo>
                <a:lnTo>
                  <a:pt x="7187205" y="1371465"/>
                </a:lnTo>
                <a:lnTo>
                  <a:pt x="7200246" y="1338029"/>
                </a:lnTo>
                <a:cubicBezTo>
                  <a:pt x="7207494" y="1328389"/>
                  <a:pt x="7217385" y="1320606"/>
                  <a:pt x="7229138" y="1315715"/>
                </a:cubicBezTo>
                <a:cubicBezTo>
                  <a:pt x="7252641" y="1305932"/>
                  <a:pt x="7279892" y="1309260"/>
                  <a:pt x="7300312" y="1324409"/>
                </a:cubicBezTo>
                <a:cubicBezTo>
                  <a:pt x="7310523" y="1331982"/>
                  <a:pt x="7318221" y="1341913"/>
                  <a:pt x="7322909" y="1353011"/>
                </a:cubicBezTo>
                <a:lnTo>
                  <a:pt x="7327060" y="1385783"/>
                </a:lnTo>
                <a:lnTo>
                  <a:pt x="7440406" y="1397386"/>
                </a:lnTo>
                <a:lnTo>
                  <a:pt x="7453449" y="1363950"/>
                </a:lnTo>
                <a:cubicBezTo>
                  <a:pt x="7460697" y="1354311"/>
                  <a:pt x="7470588" y="1346527"/>
                  <a:pt x="7482338" y="1341637"/>
                </a:cubicBezTo>
                <a:cubicBezTo>
                  <a:pt x="7505844" y="1331854"/>
                  <a:pt x="7533093" y="1335181"/>
                  <a:pt x="7553515" y="1350330"/>
                </a:cubicBezTo>
                <a:cubicBezTo>
                  <a:pt x="7563724" y="1357902"/>
                  <a:pt x="7571426" y="1367834"/>
                  <a:pt x="7576112" y="1378932"/>
                </a:cubicBezTo>
                <a:lnTo>
                  <a:pt x="7580263" y="1411703"/>
                </a:lnTo>
                <a:lnTo>
                  <a:pt x="7689726" y="1422909"/>
                </a:lnTo>
                <a:lnTo>
                  <a:pt x="7702765" y="1389472"/>
                </a:lnTo>
                <a:cubicBezTo>
                  <a:pt x="7710015" y="1379833"/>
                  <a:pt x="7719906" y="1372049"/>
                  <a:pt x="7731659" y="1367159"/>
                </a:cubicBezTo>
                <a:cubicBezTo>
                  <a:pt x="7755162" y="1357378"/>
                  <a:pt x="7782414" y="1360706"/>
                  <a:pt x="7802833" y="1375852"/>
                </a:cubicBezTo>
                <a:cubicBezTo>
                  <a:pt x="7813044" y="1383426"/>
                  <a:pt x="7820743" y="1393356"/>
                  <a:pt x="7825431" y="1404455"/>
                </a:cubicBezTo>
                <a:lnTo>
                  <a:pt x="7829582" y="1437227"/>
                </a:lnTo>
                <a:lnTo>
                  <a:pt x="7971734" y="1451777"/>
                </a:lnTo>
                <a:lnTo>
                  <a:pt x="7971736" y="1451779"/>
                </a:lnTo>
                <a:lnTo>
                  <a:pt x="8050507" y="1459843"/>
                </a:lnTo>
                <a:lnTo>
                  <a:pt x="8067682" y="1292067"/>
                </a:lnTo>
                <a:cubicBezTo>
                  <a:pt x="8077414" y="1196998"/>
                  <a:pt x="8148938" y="1126443"/>
                  <a:pt x="8227436" y="1134479"/>
                </a:cubicBezTo>
                <a:cubicBezTo>
                  <a:pt x="8305934" y="1142515"/>
                  <a:pt x="8361679" y="1226098"/>
                  <a:pt x="8351947" y="1321168"/>
                </a:cubicBezTo>
                <a:lnTo>
                  <a:pt x="8334527" y="1491325"/>
                </a:lnTo>
                <a:lnTo>
                  <a:pt x="8404145" y="1496045"/>
                </a:lnTo>
                <a:lnTo>
                  <a:pt x="8441718" y="1129017"/>
                </a:lnTo>
                <a:lnTo>
                  <a:pt x="8483407" y="1133285"/>
                </a:lnTo>
                <a:lnTo>
                  <a:pt x="8250113" y="970715"/>
                </a:lnTo>
                <a:lnTo>
                  <a:pt x="7988720" y="1082642"/>
                </a:lnTo>
                <a:lnTo>
                  <a:pt x="8009306" y="1084750"/>
                </a:lnTo>
                <a:lnTo>
                  <a:pt x="7984843" y="1323718"/>
                </a:lnTo>
                <a:lnTo>
                  <a:pt x="6861240" y="1208694"/>
                </a:lnTo>
                <a:lnTo>
                  <a:pt x="6881466" y="1011097"/>
                </a:lnTo>
                <a:lnTo>
                  <a:pt x="6889795" y="756889"/>
                </a:lnTo>
                <a:lnTo>
                  <a:pt x="6877091" y="668640"/>
                </a:lnTo>
                <a:lnTo>
                  <a:pt x="6875430" y="668469"/>
                </a:lnTo>
                <a:cubicBezTo>
                  <a:pt x="6875289" y="470520"/>
                  <a:pt x="6875147" y="272571"/>
                  <a:pt x="6875008" y="74622"/>
                </a:cubicBezTo>
                <a:lnTo>
                  <a:pt x="6754268" y="656066"/>
                </a:lnTo>
                <a:lnTo>
                  <a:pt x="6719665" y="732687"/>
                </a:lnTo>
                <a:lnTo>
                  <a:pt x="6595756" y="720004"/>
                </a:lnTo>
                <a:lnTo>
                  <a:pt x="6579269" y="632173"/>
                </a:lnTo>
                <a:cubicBezTo>
                  <a:pt x="6579129" y="436216"/>
                  <a:pt x="6578991" y="240260"/>
                  <a:pt x="6578850" y="44303"/>
                </a:cubicBezTo>
                <a:close/>
              </a:path>
            </a:pathLst>
          </a:custGeom>
          <a:noFill/>
          <a:ln w="9525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41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e libre 31">
            <a:extLst>
              <a:ext uri="{FF2B5EF4-FFF2-40B4-BE49-F238E27FC236}">
                <a16:creationId xmlns:a16="http://schemas.microsoft.com/office/drawing/2014/main" id="{6E2BD7C3-ED98-734B-800C-B2C5DE8C325A}"/>
              </a:ext>
            </a:extLst>
          </p:cNvPr>
          <p:cNvSpPr>
            <a:spLocks noChangeAspect="1"/>
          </p:cNvSpPr>
          <p:nvPr userDrawn="1"/>
        </p:nvSpPr>
        <p:spPr>
          <a:xfrm rot="350704" flipH="1">
            <a:off x="44156" y="5801488"/>
            <a:ext cx="8369741" cy="1476000"/>
          </a:xfrm>
          <a:custGeom>
            <a:avLst/>
            <a:gdLst>
              <a:gd name="connsiteX0" fmla="*/ 3173175 w 8483407"/>
              <a:gd name="connsiteY0" fmla="*/ 215514 h 1496045"/>
              <a:gd name="connsiteX1" fmla="*/ 3017120 w 8483407"/>
              <a:gd name="connsiteY1" fmla="*/ 280716 h 1496045"/>
              <a:gd name="connsiteX2" fmla="*/ 2932952 w 8483407"/>
              <a:gd name="connsiteY2" fmla="*/ 450366 h 1496045"/>
              <a:gd name="connsiteX3" fmla="*/ 2924960 w 8483407"/>
              <a:gd name="connsiteY3" fmla="*/ 535012 h 1496045"/>
              <a:gd name="connsiteX4" fmla="*/ 2922849 w 8483407"/>
              <a:gd name="connsiteY4" fmla="*/ 656151 h 1496045"/>
              <a:gd name="connsiteX5" fmla="*/ 3271105 w 8483407"/>
              <a:gd name="connsiteY5" fmla="*/ 691858 h 1496045"/>
              <a:gd name="connsiteX6" fmla="*/ 3282065 w 8483407"/>
              <a:gd name="connsiteY6" fmla="*/ 481859 h 1496045"/>
              <a:gd name="connsiteX7" fmla="*/ 3239978 w 8483407"/>
              <a:gd name="connsiteY7" fmla="*/ 240987 h 1496045"/>
              <a:gd name="connsiteX8" fmla="*/ 3225409 w 8483407"/>
              <a:gd name="connsiteY8" fmla="*/ 234093 h 1496045"/>
              <a:gd name="connsiteX9" fmla="*/ 3226474 w 8483407"/>
              <a:gd name="connsiteY9" fmla="*/ 230513 h 1496045"/>
              <a:gd name="connsiteX10" fmla="*/ 3173175 w 8483407"/>
              <a:gd name="connsiteY10" fmla="*/ 215514 h 1496045"/>
              <a:gd name="connsiteX11" fmla="*/ 6578850 w 8483407"/>
              <a:gd name="connsiteY11" fmla="*/ 44303 h 1496045"/>
              <a:gd name="connsiteX12" fmla="*/ 6459328 w 8483407"/>
              <a:gd name="connsiteY12" fmla="*/ 619894 h 1496045"/>
              <a:gd name="connsiteX13" fmla="*/ 6423379 w 8483407"/>
              <a:gd name="connsiteY13" fmla="*/ 703164 h 1496045"/>
              <a:gd name="connsiteX14" fmla="*/ 6375912 w 8483407"/>
              <a:gd name="connsiteY14" fmla="*/ 959341 h 1496045"/>
              <a:gd name="connsiteX15" fmla="*/ 6348123 w 8483407"/>
              <a:gd name="connsiteY15" fmla="*/ 1230796 h 1496045"/>
              <a:gd name="connsiteX16" fmla="*/ 6296171 w 8483407"/>
              <a:gd name="connsiteY16" fmla="*/ 1225478 h 1496045"/>
              <a:gd name="connsiteX17" fmla="*/ 6315146 w 8483407"/>
              <a:gd name="connsiteY17" fmla="*/ 1082928 h 1496045"/>
              <a:gd name="connsiteX18" fmla="*/ 6260423 w 8483407"/>
              <a:gd name="connsiteY18" fmla="*/ 968638 h 1496045"/>
              <a:gd name="connsiteX19" fmla="*/ 5740541 w 8483407"/>
              <a:gd name="connsiteY19" fmla="*/ 915416 h 1496045"/>
              <a:gd name="connsiteX20" fmla="*/ 5841234 w 8483407"/>
              <a:gd name="connsiteY20" fmla="*/ 1052528 h 1496045"/>
              <a:gd name="connsiteX21" fmla="*/ 5828429 w 8483407"/>
              <a:gd name="connsiteY21" fmla="*/ 1177593 h 1496045"/>
              <a:gd name="connsiteX22" fmla="*/ 5744310 w 8483407"/>
              <a:gd name="connsiteY22" fmla="*/ 1168983 h 1496045"/>
              <a:gd name="connsiteX23" fmla="*/ 5758686 w 8483407"/>
              <a:gd name="connsiteY23" fmla="*/ 1028535 h 1496045"/>
              <a:gd name="connsiteX24" fmla="*/ 5627954 w 8483407"/>
              <a:gd name="connsiteY24" fmla="*/ 910887 h 1496045"/>
              <a:gd name="connsiteX25" fmla="*/ 5628762 w 8483407"/>
              <a:gd name="connsiteY25" fmla="*/ 910455 h 1496045"/>
              <a:gd name="connsiteX26" fmla="*/ 5639889 w 8483407"/>
              <a:gd name="connsiteY26" fmla="*/ 880126 h 1496045"/>
              <a:gd name="connsiteX27" fmla="*/ 5617295 w 8483407"/>
              <a:gd name="connsiteY27" fmla="*/ 833310 h 1496045"/>
              <a:gd name="connsiteX28" fmla="*/ 5585684 w 8483407"/>
              <a:gd name="connsiteY28" fmla="*/ 874577 h 1496045"/>
              <a:gd name="connsiteX29" fmla="*/ 5590435 w 8483407"/>
              <a:gd name="connsiteY29" fmla="*/ 906532 h 1496045"/>
              <a:gd name="connsiteX30" fmla="*/ 5594399 w 8483407"/>
              <a:gd name="connsiteY30" fmla="*/ 909833 h 1496045"/>
              <a:gd name="connsiteX31" fmla="*/ 5446555 w 8483407"/>
              <a:gd name="connsiteY31" fmla="*/ 996580 h 1496045"/>
              <a:gd name="connsiteX32" fmla="*/ 5432177 w 8483407"/>
              <a:gd name="connsiteY32" fmla="*/ 1137028 h 1496045"/>
              <a:gd name="connsiteX33" fmla="*/ 5384723 w 8483407"/>
              <a:gd name="connsiteY33" fmla="*/ 1132171 h 1496045"/>
              <a:gd name="connsiteX34" fmla="*/ 5394895 w 8483407"/>
              <a:gd name="connsiteY34" fmla="*/ 988721 h 1496045"/>
              <a:gd name="connsiteX35" fmla="*/ 5120014 w 8483407"/>
              <a:gd name="connsiteY35" fmla="*/ 960580 h 1496045"/>
              <a:gd name="connsiteX36" fmla="*/ 5050471 w 8483407"/>
              <a:gd name="connsiteY36" fmla="*/ 1050075 h 1496045"/>
              <a:gd name="connsiteX37" fmla="*/ 5042832 w 8483407"/>
              <a:gd name="connsiteY37" fmla="*/ 1097170 h 1496045"/>
              <a:gd name="connsiteX38" fmla="*/ 4993035 w 8483407"/>
              <a:gd name="connsiteY38" fmla="*/ 1092072 h 1496045"/>
              <a:gd name="connsiteX39" fmla="*/ 4998945 w 8483407"/>
              <a:gd name="connsiteY39" fmla="*/ 1039911 h 1496045"/>
              <a:gd name="connsiteX40" fmla="*/ 4970451 w 8483407"/>
              <a:gd name="connsiteY40" fmla="*/ 969419 h 1496045"/>
              <a:gd name="connsiteX41" fmla="*/ 4953186 w 8483407"/>
              <a:gd name="connsiteY41" fmla="*/ 962355 h 1496045"/>
              <a:gd name="connsiteX42" fmla="*/ 4961445 w 8483407"/>
              <a:gd name="connsiteY42" fmla="*/ 939837 h 1496045"/>
              <a:gd name="connsiteX43" fmla="*/ 4938852 w 8483407"/>
              <a:gd name="connsiteY43" fmla="*/ 893021 h 1496045"/>
              <a:gd name="connsiteX44" fmla="*/ 4907242 w 8483407"/>
              <a:gd name="connsiteY44" fmla="*/ 934288 h 1496045"/>
              <a:gd name="connsiteX45" fmla="*/ 4910745 w 8483407"/>
              <a:gd name="connsiteY45" fmla="*/ 957865 h 1496045"/>
              <a:gd name="connsiteX46" fmla="*/ 4894987 w 8483407"/>
              <a:gd name="connsiteY46" fmla="*/ 960147 h 1496045"/>
              <a:gd name="connsiteX47" fmla="*/ 4864251 w 8483407"/>
              <a:gd name="connsiteY47" fmla="*/ 984799 h 1496045"/>
              <a:gd name="connsiteX48" fmla="*/ 4850765 w 8483407"/>
              <a:gd name="connsiteY48" fmla="*/ 1020341 h 1496045"/>
              <a:gd name="connsiteX49" fmla="*/ 4850736 w 8483407"/>
              <a:gd name="connsiteY49" fmla="*/ 1020337 h 1496045"/>
              <a:gd name="connsiteX50" fmla="*/ 4850724 w 8483407"/>
              <a:gd name="connsiteY50" fmla="*/ 1020453 h 1496045"/>
              <a:gd name="connsiteX51" fmla="*/ 4850274 w 8483407"/>
              <a:gd name="connsiteY51" fmla="*/ 1021641 h 1496045"/>
              <a:gd name="connsiteX52" fmla="*/ 4850599 w 8483407"/>
              <a:gd name="connsiteY52" fmla="*/ 1021680 h 1496045"/>
              <a:gd name="connsiteX53" fmla="*/ 4844944 w 8483407"/>
              <a:gd name="connsiteY53" fmla="*/ 1076913 h 1496045"/>
              <a:gd name="connsiteX54" fmla="*/ 4785908 w 8483407"/>
              <a:gd name="connsiteY54" fmla="*/ 1070869 h 1496045"/>
              <a:gd name="connsiteX55" fmla="*/ 4787973 w 8483407"/>
              <a:gd name="connsiteY55" fmla="*/ 1023202 h 1496045"/>
              <a:gd name="connsiteX56" fmla="*/ 4738003 w 8483407"/>
              <a:gd name="connsiteY56" fmla="*/ 921474 h 1496045"/>
              <a:gd name="connsiteX57" fmla="*/ 4463124 w 8483407"/>
              <a:gd name="connsiteY57" fmla="*/ 893335 h 1496045"/>
              <a:gd name="connsiteX58" fmla="*/ 4444017 w 8483407"/>
              <a:gd name="connsiteY58" fmla="*/ 1035870 h 1496045"/>
              <a:gd name="connsiteX59" fmla="*/ 4384989 w 8483407"/>
              <a:gd name="connsiteY59" fmla="*/ 1029827 h 1496045"/>
              <a:gd name="connsiteX60" fmla="*/ 4399366 w 8483407"/>
              <a:gd name="connsiteY60" fmla="*/ 889379 h 1496045"/>
              <a:gd name="connsiteX61" fmla="*/ 4268634 w 8483407"/>
              <a:gd name="connsiteY61" fmla="*/ 771731 h 1496045"/>
              <a:gd name="connsiteX62" fmla="*/ 4269441 w 8483407"/>
              <a:gd name="connsiteY62" fmla="*/ 771300 h 1496045"/>
              <a:gd name="connsiteX63" fmla="*/ 4280568 w 8483407"/>
              <a:gd name="connsiteY63" fmla="*/ 740970 h 1496045"/>
              <a:gd name="connsiteX64" fmla="*/ 4257974 w 8483407"/>
              <a:gd name="connsiteY64" fmla="*/ 694156 h 1496045"/>
              <a:gd name="connsiteX65" fmla="*/ 4226364 w 8483407"/>
              <a:gd name="connsiteY65" fmla="*/ 735421 h 1496045"/>
              <a:gd name="connsiteX66" fmla="*/ 4231115 w 8483407"/>
              <a:gd name="connsiteY66" fmla="*/ 767376 h 1496045"/>
              <a:gd name="connsiteX67" fmla="*/ 4235078 w 8483407"/>
              <a:gd name="connsiteY67" fmla="*/ 770678 h 1496045"/>
              <a:gd name="connsiteX68" fmla="*/ 4087235 w 8483407"/>
              <a:gd name="connsiteY68" fmla="*/ 857426 h 1496045"/>
              <a:gd name="connsiteX69" fmla="*/ 4072856 w 8483407"/>
              <a:gd name="connsiteY69" fmla="*/ 997874 h 1496045"/>
              <a:gd name="connsiteX70" fmla="*/ 4004639 w 8483407"/>
              <a:gd name="connsiteY70" fmla="*/ 990889 h 1496045"/>
              <a:gd name="connsiteX71" fmla="*/ 4017443 w 8483407"/>
              <a:gd name="connsiteY71" fmla="*/ 865825 h 1496045"/>
              <a:gd name="connsiteX72" fmla="*/ 4143826 w 8483407"/>
              <a:gd name="connsiteY72" fmla="*/ 751959 h 1496045"/>
              <a:gd name="connsiteX73" fmla="*/ 3623944 w 8483407"/>
              <a:gd name="connsiteY73" fmla="*/ 698739 h 1496045"/>
              <a:gd name="connsiteX74" fmla="*/ 3547202 w 8483407"/>
              <a:gd name="connsiteY74" fmla="*/ 799571 h 1496045"/>
              <a:gd name="connsiteX75" fmla="*/ 3536897 w 8483407"/>
              <a:gd name="connsiteY75" fmla="*/ 943006 h 1496045"/>
              <a:gd name="connsiteX76" fmla="*/ 3491948 w 8483407"/>
              <a:gd name="connsiteY76" fmla="*/ 938405 h 1496045"/>
              <a:gd name="connsiteX77" fmla="*/ 3500430 w 8483407"/>
              <a:gd name="connsiteY77" fmla="*/ 855553 h 1496045"/>
              <a:gd name="connsiteX78" fmla="*/ 3400679 w 8483407"/>
              <a:gd name="connsiteY78" fmla="*/ 827227 h 1496045"/>
              <a:gd name="connsiteX79" fmla="*/ 3320781 w 8483407"/>
              <a:gd name="connsiteY79" fmla="*/ 813240 h 1496045"/>
              <a:gd name="connsiteX80" fmla="*/ 3331190 w 8483407"/>
              <a:gd name="connsiteY80" fmla="*/ 766383 h 1496045"/>
              <a:gd name="connsiteX81" fmla="*/ 3293070 w 8483407"/>
              <a:gd name="connsiteY81" fmla="*/ 694974 h 1496045"/>
              <a:gd name="connsiteX82" fmla="*/ 2788490 w 8483407"/>
              <a:gd name="connsiteY82" fmla="*/ 643225 h 1496045"/>
              <a:gd name="connsiteX83" fmla="*/ 2692781 w 8483407"/>
              <a:gd name="connsiteY83" fmla="*/ 632627 h 1496045"/>
              <a:gd name="connsiteX84" fmla="*/ 2541149 w 8483407"/>
              <a:gd name="connsiteY84" fmla="*/ 589438 h 1496045"/>
              <a:gd name="connsiteX85" fmla="*/ 2381754 w 8483407"/>
              <a:gd name="connsiteY85" fmla="*/ 638463 h 1496045"/>
              <a:gd name="connsiteX86" fmla="*/ 2340306 w 8483407"/>
              <a:gd name="connsiteY86" fmla="*/ 724575 h 1496045"/>
              <a:gd name="connsiteX87" fmla="*/ 2356828 w 8483407"/>
              <a:gd name="connsiteY87" fmla="*/ 770933 h 1496045"/>
              <a:gd name="connsiteX88" fmla="*/ 2351280 w 8483407"/>
              <a:gd name="connsiteY88" fmla="*/ 771243 h 1496045"/>
              <a:gd name="connsiteX89" fmla="*/ 2165538 w 8483407"/>
              <a:gd name="connsiteY89" fmla="*/ 716368 h 1496045"/>
              <a:gd name="connsiteX90" fmla="*/ 1905649 w 8483407"/>
              <a:gd name="connsiteY90" fmla="*/ 697236 h 1496045"/>
              <a:gd name="connsiteX91" fmla="*/ 1847057 w 8483407"/>
              <a:gd name="connsiteY91" fmla="*/ 710662 h 1496045"/>
              <a:gd name="connsiteX92" fmla="*/ 1896688 w 8483407"/>
              <a:gd name="connsiteY92" fmla="*/ 225846 h 1496045"/>
              <a:gd name="connsiteX93" fmla="*/ 1897199 w 8483407"/>
              <a:gd name="connsiteY93" fmla="*/ 220851 h 1496045"/>
              <a:gd name="connsiteX94" fmla="*/ 1908336 w 8483407"/>
              <a:gd name="connsiteY94" fmla="*/ 112040 h 1496045"/>
              <a:gd name="connsiteX95" fmla="*/ 1808588 w 8483407"/>
              <a:gd name="connsiteY95" fmla="*/ 211779 h 1496045"/>
              <a:gd name="connsiteX96" fmla="*/ 1797731 w 8483407"/>
              <a:gd name="connsiteY96" fmla="*/ 317837 h 1496045"/>
              <a:gd name="connsiteX97" fmla="*/ 1709033 w 8483407"/>
              <a:gd name="connsiteY97" fmla="*/ 281559 h 1496045"/>
              <a:gd name="connsiteX98" fmla="*/ 1289447 w 8483407"/>
              <a:gd name="connsiteY98" fmla="*/ 203460 h 1496045"/>
              <a:gd name="connsiteX99" fmla="*/ 862738 w 8483407"/>
              <a:gd name="connsiteY99" fmla="*/ 194922 h 1496045"/>
              <a:gd name="connsiteX100" fmla="*/ 768798 w 8483407"/>
              <a:gd name="connsiteY100" fmla="*/ 212426 h 1496045"/>
              <a:gd name="connsiteX101" fmla="*/ 778623 w 8483407"/>
              <a:gd name="connsiteY101" fmla="*/ 116458 h 1496045"/>
              <a:gd name="connsiteX102" fmla="*/ 779746 w 8483407"/>
              <a:gd name="connsiteY102" fmla="*/ 105487 h 1496045"/>
              <a:gd name="connsiteX103" fmla="*/ 702006 w 8483407"/>
              <a:gd name="connsiteY103" fmla="*/ 0 h 1496045"/>
              <a:gd name="connsiteX104" fmla="*/ 691136 w 8483407"/>
              <a:gd name="connsiteY104" fmla="*/ 96417 h 1496045"/>
              <a:gd name="connsiteX105" fmla="*/ 641858 w 8483407"/>
              <a:gd name="connsiteY105" fmla="*/ 577761 h 1496045"/>
              <a:gd name="connsiteX106" fmla="*/ 488561 w 8483407"/>
              <a:gd name="connsiteY106" fmla="*/ 538545 h 1496045"/>
              <a:gd name="connsiteX107" fmla="*/ 346066 w 8483407"/>
              <a:gd name="connsiteY107" fmla="*/ 528988 h 1496045"/>
              <a:gd name="connsiteX108" fmla="*/ 0 w 8483407"/>
              <a:gd name="connsiteY108" fmla="*/ 594510 h 1496045"/>
              <a:gd name="connsiteX109" fmla="*/ 89530 w 8483407"/>
              <a:gd name="connsiteY109" fmla="*/ 607072 h 1496045"/>
              <a:gd name="connsiteX110" fmla="*/ 342124 w 8483407"/>
              <a:gd name="connsiteY110" fmla="*/ 585468 h 1496045"/>
              <a:gd name="connsiteX111" fmla="*/ 629860 w 8483407"/>
              <a:gd name="connsiteY111" fmla="*/ 620142 h 1496045"/>
              <a:gd name="connsiteX112" fmla="*/ 636879 w 8483407"/>
              <a:gd name="connsiteY112" fmla="*/ 626408 h 1496045"/>
              <a:gd name="connsiteX113" fmla="*/ 632957 w 8483407"/>
              <a:gd name="connsiteY113" fmla="*/ 664722 h 1496045"/>
              <a:gd name="connsiteX114" fmla="*/ 542533 w 8483407"/>
              <a:gd name="connsiteY114" fmla="*/ 655464 h 1496045"/>
              <a:gd name="connsiteX115" fmla="*/ 536983 w 8483407"/>
              <a:gd name="connsiteY115" fmla="*/ 709668 h 1496045"/>
              <a:gd name="connsiteX116" fmla="*/ 802735 w 8483407"/>
              <a:gd name="connsiteY116" fmla="*/ 736874 h 1496045"/>
              <a:gd name="connsiteX117" fmla="*/ 808285 w 8483407"/>
              <a:gd name="connsiteY117" fmla="*/ 682670 h 1496045"/>
              <a:gd name="connsiteX118" fmla="*/ 721568 w 8483407"/>
              <a:gd name="connsiteY118" fmla="*/ 673793 h 1496045"/>
              <a:gd name="connsiteX119" fmla="*/ 764331 w 8483407"/>
              <a:gd name="connsiteY119" fmla="*/ 256075 h 1496045"/>
              <a:gd name="connsiteX120" fmla="*/ 782971 w 8483407"/>
              <a:gd name="connsiteY120" fmla="*/ 248252 h 1496045"/>
              <a:gd name="connsiteX121" fmla="*/ 1283369 w 8483407"/>
              <a:gd name="connsiteY121" fmla="*/ 262835 h 1496045"/>
              <a:gd name="connsiteX122" fmla="*/ 1776344 w 8483407"/>
              <a:gd name="connsiteY122" fmla="*/ 349943 h 1496045"/>
              <a:gd name="connsiteX123" fmla="*/ 1793256 w 8483407"/>
              <a:gd name="connsiteY123" fmla="*/ 361551 h 1496045"/>
              <a:gd name="connsiteX124" fmla="*/ 1750410 w 8483407"/>
              <a:gd name="connsiteY124" fmla="*/ 780082 h 1496045"/>
              <a:gd name="connsiteX125" fmla="*/ 1659985 w 8483407"/>
              <a:gd name="connsiteY125" fmla="*/ 770825 h 1496045"/>
              <a:gd name="connsiteX126" fmla="*/ 1654435 w 8483407"/>
              <a:gd name="connsiteY126" fmla="*/ 825029 h 1496045"/>
              <a:gd name="connsiteX127" fmla="*/ 1920187 w 8483407"/>
              <a:gd name="connsiteY127" fmla="*/ 852235 h 1496045"/>
              <a:gd name="connsiteX128" fmla="*/ 1925737 w 8483407"/>
              <a:gd name="connsiteY128" fmla="*/ 798031 h 1496045"/>
              <a:gd name="connsiteX129" fmla="*/ 1839020 w 8483407"/>
              <a:gd name="connsiteY129" fmla="*/ 789154 h 1496045"/>
              <a:gd name="connsiteX130" fmla="*/ 1841587 w 8483407"/>
              <a:gd name="connsiteY130" fmla="*/ 764090 h 1496045"/>
              <a:gd name="connsiteX131" fmla="*/ 1869159 w 8483407"/>
              <a:gd name="connsiteY131" fmla="*/ 748129 h 1496045"/>
              <a:gd name="connsiteX132" fmla="*/ 2157954 w 8483407"/>
              <a:gd name="connsiteY132" fmla="*/ 772475 h 1496045"/>
              <a:gd name="connsiteX133" fmla="*/ 2400932 w 8483407"/>
              <a:gd name="connsiteY133" fmla="*/ 844811 h 1496045"/>
              <a:gd name="connsiteX134" fmla="*/ 2437606 w 8483407"/>
              <a:gd name="connsiteY134" fmla="*/ 864962 h 1496045"/>
              <a:gd name="connsiteX135" fmla="*/ 2521951 w 8483407"/>
              <a:gd name="connsiteY135" fmla="*/ 886418 h 1496045"/>
              <a:gd name="connsiteX136" fmla="*/ 2672590 w 8483407"/>
              <a:gd name="connsiteY136" fmla="*/ 913456 h 1496045"/>
              <a:gd name="connsiteX137" fmla="*/ 2977240 w 8483407"/>
              <a:gd name="connsiteY137" fmla="*/ 932495 h 1496045"/>
              <a:gd name="connsiteX138" fmla="*/ 2977647 w 8483407"/>
              <a:gd name="connsiteY138" fmla="*/ 932476 h 1496045"/>
              <a:gd name="connsiteX139" fmla="*/ 3380699 w 8483407"/>
              <a:gd name="connsiteY139" fmla="*/ 980423 h 1496045"/>
              <a:gd name="connsiteX140" fmla="*/ 3380561 w 8483407"/>
              <a:gd name="connsiteY140" fmla="*/ 981776 h 1496045"/>
              <a:gd name="connsiteX141" fmla="*/ 3463030 w 8483407"/>
              <a:gd name="connsiteY141" fmla="*/ 990217 h 1496045"/>
              <a:gd name="connsiteX142" fmla="*/ 3486359 w 8483407"/>
              <a:gd name="connsiteY142" fmla="*/ 992993 h 1496045"/>
              <a:gd name="connsiteX143" fmla="*/ 3486399 w 8483407"/>
              <a:gd name="connsiteY143" fmla="*/ 992609 h 1496045"/>
              <a:gd name="connsiteX144" fmla="*/ 3532990 w 8483407"/>
              <a:gd name="connsiteY144" fmla="*/ 997379 h 1496045"/>
              <a:gd name="connsiteX145" fmla="*/ 3667094 w 8483407"/>
              <a:gd name="connsiteY145" fmla="*/ 1011108 h 1496045"/>
              <a:gd name="connsiteX146" fmla="*/ 3880920 w 8483407"/>
              <a:gd name="connsiteY146" fmla="*/ 1032998 h 1496045"/>
              <a:gd name="connsiteX147" fmla="*/ 3999092 w 8483407"/>
              <a:gd name="connsiteY147" fmla="*/ 1045095 h 1496045"/>
              <a:gd name="connsiteX148" fmla="*/ 4067307 w 8483407"/>
              <a:gd name="connsiteY148" fmla="*/ 1052078 h 1496045"/>
              <a:gd name="connsiteX149" fmla="*/ 4379440 w 8483407"/>
              <a:gd name="connsiteY149" fmla="*/ 1084031 h 1496045"/>
              <a:gd name="connsiteX150" fmla="*/ 4783549 w 8483407"/>
              <a:gd name="connsiteY150" fmla="*/ 1125400 h 1496045"/>
              <a:gd name="connsiteX151" fmla="*/ 4839395 w 8483407"/>
              <a:gd name="connsiteY151" fmla="*/ 1131117 h 1496045"/>
              <a:gd name="connsiteX152" fmla="*/ 4984329 w 8483407"/>
              <a:gd name="connsiteY152" fmla="*/ 1145954 h 1496045"/>
              <a:gd name="connsiteX153" fmla="*/ 5100517 w 8483407"/>
              <a:gd name="connsiteY153" fmla="*/ 1157849 h 1496045"/>
              <a:gd name="connsiteX154" fmla="*/ 5100635 w 8483407"/>
              <a:gd name="connsiteY154" fmla="*/ 1156704 h 1496045"/>
              <a:gd name="connsiteX155" fmla="*/ 5243152 w 8483407"/>
              <a:gd name="connsiteY155" fmla="*/ 1168816 h 1496045"/>
              <a:gd name="connsiteX156" fmla="*/ 5426628 w 8483407"/>
              <a:gd name="connsiteY156" fmla="*/ 1191234 h 1496045"/>
              <a:gd name="connsiteX157" fmla="*/ 5529314 w 8483407"/>
              <a:gd name="connsiteY157" fmla="*/ 1201745 h 1496045"/>
              <a:gd name="connsiteX158" fmla="*/ 5618401 w 8483407"/>
              <a:gd name="connsiteY158" fmla="*/ 1210864 h 1496045"/>
              <a:gd name="connsiteX159" fmla="*/ 5738761 w 8483407"/>
              <a:gd name="connsiteY159" fmla="*/ 1223186 h 1496045"/>
              <a:gd name="connsiteX160" fmla="*/ 5822880 w 8483407"/>
              <a:gd name="connsiteY160" fmla="*/ 1231799 h 1496045"/>
              <a:gd name="connsiteX161" fmla="*/ 5904935 w 8483407"/>
              <a:gd name="connsiteY161" fmla="*/ 1240199 h 1496045"/>
              <a:gd name="connsiteX162" fmla="*/ 6136385 w 8483407"/>
              <a:gd name="connsiteY162" fmla="*/ 1263892 h 1496045"/>
              <a:gd name="connsiteX163" fmla="*/ 6288982 w 8483407"/>
              <a:gd name="connsiteY163" fmla="*/ 1279513 h 1496045"/>
              <a:gd name="connsiteX164" fmla="*/ 6342574 w 8483407"/>
              <a:gd name="connsiteY164" fmla="*/ 1285000 h 1496045"/>
              <a:gd name="connsiteX165" fmla="*/ 6422918 w 8483407"/>
              <a:gd name="connsiteY165" fmla="*/ 1293224 h 1496045"/>
              <a:gd name="connsiteX166" fmla="*/ 6494950 w 8483407"/>
              <a:gd name="connsiteY166" fmla="*/ 1300599 h 1496045"/>
              <a:gd name="connsiteX167" fmla="*/ 6507113 w 8483407"/>
              <a:gd name="connsiteY167" fmla="*/ 1181780 h 1496045"/>
              <a:gd name="connsiteX168" fmla="*/ 6622536 w 8483407"/>
              <a:gd name="connsiteY168" fmla="*/ 1067527 h 1496045"/>
              <a:gd name="connsiteX169" fmla="*/ 6712416 w 8483407"/>
              <a:gd name="connsiteY169" fmla="*/ 1202797 h 1496045"/>
              <a:gd name="connsiteX170" fmla="*/ 6699967 w 8483407"/>
              <a:gd name="connsiteY170" fmla="*/ 1324399 h 1496045"/>
              <a:gd name="connsiteX171" fmla="*/ 6819892 w 8483407"/>
              <a:gd name="connsiteY171" fmla="*/ 1333863 h 1496045"/>
              <a:gd name="connsiteX172" fmla="*/ 6848129 w 8483407"/>
              <a:gd name="connsiteY172" fmla="*/ 1336754 h 1496045"/>
              <a:gd name="connsiteX173" fmla="*/ 6945607 w 8483407"/>
              <a:gd name="connsiteY173" fmla="*/ 1346734 h 1496045"/>
              <a:gd name="connsiteX174" fmla="*/ 6958650 w 8483407"/>
              <a:gd name="connsiteY174" fmla="*/ 1313297 h 1496045"/>
              <a:gd name="connsiteX175" fmla="*/ 6987540 w 8483407"/>
              <a:gd name="connsiteY175" fmla="*/ 1290984 h 1496045"/>
              <a:gd name="connsiteX176" fmla="*/ 7058716 w 8483407"/>
              <a:gd name="connsiteY176" fmla="*/ 1299677 h 1496045"/>
              <a:gd name="connsiteX177" fmla="*/ 7081311 w 8483407"/>
              <a:gd name="connsiteY177" fmla="*/ 1328280 h 1496045"/>
              <a:gd name="connsiteX178" fmla="*/ 7085464 w 8483407"/>
              <a:gd name="connsiteY178" fmla="*/ 1361050 h 1496045"/>
              <a:gd name="connsiteX179" fmla="*/ 7187205 w 8483407"/>
              <a:gd name="connsiteY179" fmla="*/ 1371465 h 1496045"/>
              <a:gd name="connsiteX180" fmla="*/ 7200246 w 8483407"/>
              <a:gd name="connsiteY180" fmla="*/ 1338029 h 1496045"/>
              <a:gd name="connsiteX181" fmla="*/ 7229138 w 8483407"/>
              <a:gd name="connsiteY181" fmla="*/ 1315715 h 1496045"/>
              <a:gd name="connsiteX182" fmla="*/ 7300312 w 8483407"/>
              <a:gd name="connsiteY182" fmla="*/ 1324409 h 1496045"/>
              <a:gd name="connsiteX183" fmla="*/ 7322909 w 8483407"/>
              <a:gd name="connsiteY183" fmla="*/ 1353011 h 1496045"/>
              <a:gd name="connsiteX184" fmla="*/ 7327060 w 8483407"/>
              <a:gd name="connsiteY184" fmla="*/ 1385783 h 1496045"/>
              <a:gd name="connsiteX185" fmla="*/ 7440406 w 8483407"/>
              <a:gd name="connsiteY185" fmla="*/ 1397386 h 1496045"/>
              <a:gd name="connsiteX186" fmla="*/ 7453449 w 8483407"/>
              <a:gd name="connsiteY186" fmla="*/ 1363950 h 1496045"/>
              <a:gd name="connsiteX187" fmla="*/ 7482338 w 8483407"/>
              <a:gd name="connsiteY187" fmla="*/ 1341637 h 1496045"/>
              <a:gd name="connsiteX188" fmla="*/ 7553515 w 8483407"/>
              <a:gd name="connsiteY188" fmla="*/ 1350330 h 1496045"/>
              <a:gd name="connsiteX189" fmla="*/ 7576112 w 8483407"/>
              <a:gd name="connsiteY189" fmla="*/ 1378932 h 1496045"/>
              <a:gd name="connsiteX190" fmla="*/ 7580263 w 8483407"/>
              <a:gd name="connsiteY190" fmla="*/ 1411703 h 1496045"/>
              <a:gd name="connsiteX191" fmla="*/ 7689726 w 8483407"/>
              <a:gd name="connsiteY191" fmla="*/ 1422909 h 1496045"/>
              <a:gd name="connsiteX192" fmla="*/ 7702765 w 8483407"/>
              <a:gd name="connsiteY192" fmla="*/ 1389472 h 1496045"/>
              <a:gd name="connsiteX193" fmla="*/ 7731659 w 8483407"/>
              <a:gd name="connsiteY193" fmla="*/ 1367159 h 1496045"/>
              <a:gd name="connsiteX194" fmla="*/ 7802833 w 8483407"/>
              <a:gd name="connsiteY194" fmla="*/ 1375852 h 1496045"/>
              <a:gd name="connsiteX195" fmla="*/ 7825431 w 8483407"/>
              <a:gd name="connsiteY195" fmla="*/ 1404455 h 1496045"/>
              <a:gd name="connsiteX196" fmla="*/ 7829582 w 8483407"/>
              <a:gd name="connsiteY196" fmla="*/ 1437227 h 1496045"/>
              <a:gd name="connsiteX197" fmla="*/ 7971734 w 8483407"/>
              <a:gd name="connsiteY197" fmla="*/ 1451777 h 1496045"/>
              <a:gd name="connsiteX198" fmla="*/ 7971736 w 8483407"/>
              <a:gd name="connsiteY198" fmla="*/ 1451779 h 1496045"/>
              <a:gd name="connsiteX199" fmla="*/ 8050507 w 8483407"/>
              <a:gd name="connsiteY199" fmla="*/ 1459843 h 1496045"/>
              <a:gd name="connsiteX200" fmla="*/ 8067682 w 8483407"/>
              <a:gd name="connsiteY200" fmla="*/ 1292067 h 1496045"/>
              <a:gd name="connsiteX201" fmla="*/ 8227436 w 8483407"/>
              <a:gd name="connsiteY201" fmla="*/ 1134479 h 1496045"/>
              <a:gd name="connsiteX202" fmla="*/ 8351947 w 8483407"/>
              <a:gd name="connsiteY202" fmla="*/ 1321168 h 1496045"/>
              <a:gd name="connsiteX203" fmla="*/ 8334527 w 8483407"/>
              <a:gd name="connsiteY203" fmla="*/ 1491325 h 1496045"/>
              <a:gd name="connsiteX204" fmla="*/ 8404145 w 8483407"/>
              <a:gd name="connsiteY204" fmla="*/ 1496045 h 1496045"/>
              <a:gd name="connsiteX205" fmla="*/ 8441718 w 8483407"/>
              <a:gd name="connsiteY205" fmla="*/ 1129017 h 1496045"/>
              <a:gd name="connsiteX206" fmla="*/ 8483407 w 8483407"/>
              <a:gd name="connsiteY206" fmla="*/ 1133285 h 1496045"/>
              <a:gd name="connsiteX207" fmla="*/ 8250113 w 8483407"/>
              <a:gd name="connsiteY207" fmla="*/ 970715 h 1496045"/>
              <a:gd name="connsiteX208" fmla="*/ 7988720 w 8483407"/>
              <a:gd name="connsiteY208" fmla="*/ 1082642 h 1496045"/>
              <a:gd name="connsiteX209" fmla="*/ 8009306 w 8483407"/>
              <a:gd name="connsiteY209" fmla="*/ 1084750 h 1496045"/>
              <a:gd name="connsiteX210" fmla="*/ 7984843 w 8483407"/>
              <a:gd name="connsiteY210" fmla="*/ 1323718 h 1496045"/>
              <a:gd name="connsiteX211" fmla="*/ 6861240 w 8483407"/>
              <a:gd name="connsiteY211" fmla="*/ 1208694 h 1496045"/>
              <a:gd name="connsiteX212" fmla="*/ 6881466 w 8483407"/>
              <a:gd name="connsiteY212" fmla="*/ 1011097 h 1496045"/>
              <a:gd name="connsiteX213" fmla="*/ 6889795 w 8483407"/>
              <a:gd name="connsiteY213" fmla="*/ 756889 h 1496045"/>
              <a:gd name="connsiteX214" fmla="*/ 6877091 w 8483407"/>
              <a:gd name="connsiteY214" fmla="*/ 668640 h 1496045"/>
              <a:gd name="connsiteX215" fmla="*/ 6875430 w 8483407"/>
              <a:gd name="connsiteY215" fmla="*/ 668469 h 1496045"/>
              <a:gd name="connsiteX216" fmla="*/ 6875008 w 8483407"/>
              <a:gd name="connsiteY216" fmla="*/ 74622 h 1496045"/>
              <a:gd name="connsiteX217" fmla="*/ 6754268 w 8483407"/>
              <a:gd name="connsiteY217" fmla="*/ 656066 h 1496045"/>
              <a:gd name="connsiteX218" fmla="*/ 6719665 w 8483407"/>
              <a:gd name="connsiteY218" fmla="*/ 732687 h 1496045"/>
              <a:gd name="connsiteX219" fmla="*/ 6595756 w 8483407"/>
              <a:gd name="connsiteY219" fmla="*/ 720004 h 1496045"/>
              <a:gd name="connsiteX220" fmla="*/ 6579269 w 8483407"/>
              <a:gd name="connsiteY220" fmla="*/ 632173 h 1496045"/>
              <a:gd name="connsiteX221" fmla="*/ 6578850 w 8483407"/>
              <a:gd name="connsiteY221" fmla="*/ 44303 h 149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8483407" h="1496045">
                <a:moveTo>
                  <a:pt x="3173175" y="215514"/>
                </a:moveTo>
                <a:cubicBezTo>
                  <a:pt x="3118895" y="210010"/>
                  <a:pt x="3062973" y="232681"/>
                  <a:pt x="3017120" y="280716"/>
                </a:cubicBezTo>
                <a:cubicBezTo>
                  <a:pt x="2976145" y="323646"/>
                  <a:pt x="2946417" y="383565"/>
                  <a:pt x="2932952" y="450366"/>
                </a:cubicBezTo>
                <a:lnTo>
                  <a:pt x="2924960" y="535012"/>
                </a:lnTo>
                <a:cubicBezTo>
                  <a:pt x="2921281" y="576875"/>
                  <a:pt x="2920564" y="618165"/>
                  <a:pt x="2922849" y="656151"/>
                </a:cubicBezTo>
                <a:lnTo>
                  <a:pt x="3271105" y="691858"/>
                </a:lnTo>
                <a:cubicBezTo>
                  <a:pt x="3278235" y="653147"/>
                  <a:pt x="3287254" y="557004"/>
                  <a:pt x="3282065" y="481859"/>
                </a:cubicBezTo>
                <a:cubicBezTo>
                  <a:pt x="3276877" y="406713"/>
                  <a:pt x="3270317" y="276873"/>
                  <a:pt x="3239978" y="240987"/>
                </a:cubicBezTo>
                <a:lnTo>
                  <a:pt x="3225409" y="234093"/>
                </a:lnTo>
                <a:lnTo>
                  <a:pt x="3226474" y="230513"/>
                </a:lnTo>
                <a:cubicBezTo>
                  <a:pt x="3209180" y="222314"/>
                  <a:pt x="3191269" y="217349"/>
                  <a:pt x="3173175" y="215514"/>
                </a:cubicBezTo>
                <a:close/>
                <a:moveTo>
                  <a:pt x="6578850" y="44303"/>
                </a:moveTo>
                <a:lnTo>
                  <a:pt x="6459328" y="619894"/>
                </a:lnTo>
                <a:lnTo>
                  <a:pt x="6423379" y="703164"/>
                </a:lnTo>
                <a:lnTo>
                  <a:pt x="6375912" y="959341"/>
                </a:lnTo>
                <a:lnTo>
                  <a:pt x="6348123" y="1230796"/>
                </a:lnTo>
                <a:lnTo>
                  <a:pt x="6296171" y="1225478"/>
                </a:lnTo>
                <a:lnTo>
                  <a:pt x="6315146" y="1082928"/>
                </a:lnTo>
                <a:lnTo>
                  <a:pt x="6260423" y="968638"/>
                </a:lnTo>
                <a:lnTo>
                  <a:pt x="5740541" y="915416"/>
                </a:lnTo>
                <a:lnTo>
                  <a:pt x="5841234" y="1052528"/>
                </a:lnTo>
                <a:lnTo>
                  <a:pt x="5828429" y="1177593"/>
                </a:lnTo>
                <a:lnTo>
                  <a:pt x="5744310" y="1168983"/>
                </a:lnTo>
                <a:lnTo>
                  <a:pt x="5758686" y="1028535"/>
                </a:lnTo>
                <a:lnTo>
                  <a:pt x="5627954" y="910887"/>
                </a:lnTo>
                <a:lnTo>
                  <a:pt x="5628762" y="910455"/>
                </a:lnTo>
                <a:cubicBezTo>
                  <a:pt x="5634483" y="902988"/>
                  <a:pt x="5638644" y="892287"/>
                  <a:pt x="5639889" y="880126"/>
                </a:cubicBezTo>
                <a:cubicBezTo>
                  <a:pt x="5642378" y="855803"/>
                  <a:pt x="5632264" y="834842"/>
                  <a:pt x="5617295" y="833310"/>
                </a:cubicBezTo>
                <a:cubicBezTo>
                  <a:pt x="5602328" y="831778"/>
                  <a:pt x="5588174" y="850254"/>
                  <a:pt x="5585684" y="874577"/>
                </a:cubicBezTo>
                <a:cubicBezTo>
                  <a:pt x="5584439" y="886738"/>
                  <a:pt x="5586346" y="898059"/>
                  <a:pt x="5590435" y="906532"/>
                </a:cubicBezTo>
                <a:lnTo>
                  <a:pt x="5594399" y="909833"/>
                </a:lnTo>
                <a:lnTo>
                  <a:pt x="5446555" y="996580"/>
                </a:lnTo>
                <a:lnTo>
                  <a:pt x="5432177" y="1137028"/>
                </a:lnTo>
                <a:lnTo>
                  <a:pt x="5384723" y="1132171"/>
                </a:lnTo>
                <a:lnTo>
                  <a:pt x="5394895" y="988721"/>
                </a:lnTo>
                <a:lnTo>
                  <a:pt x="5120014" y="960580"/>
                </a:lnTo>
                <a:lnTo>
                  <a:pt x="5050471" y="1050075"/>
                </a:lnTo>
                <a:lnTo>
                  <a:pt x="5042832" y="1097170"/>
                </a:lnTo>
                <a:lnTo>
                  <a:pt x="4993035" y="1092072"/>
                </a:lnTo>
                <a:cubicBezTo>
                  <a:pt x="4994060" y="1073523"/>
                  <a:pt x="4997920" y="1058459"/>
                  <a:pt x="4998945" y="1039911"/>
                </a:cubicBezTo>
                <a:cubicBezTo>
                  <a:pt x="5002962" y="1012981"/>
                  <a:pt x="4992051" y="985993"/>
                  <a:pt x="4970451" y="969419"/>
                </a:cubicBezTo>
                <a:lnTo>
                  <a:pt x="4953186" y="962355"/>
                </a:lnTo>
                <a:lnTo>
                  <a:pt x="4961445" y="939837"/>
                </a:lnTo>
                <a:cubicBezTo>
                  <a:pt x="4963935" y="915514"/>
                  <a:pt x="4953819" y="894554"/>
                  <a:pt x="4938852" y="893021"/>
                </a:cubicBezTo>
                <a:cubicBezTo>
                  <a:pt x="4923883" y="891489"/>
                  <a:pt x="4909732" y="909965"/>
                  <a:pt x="4907242" y="934288"/>
                </a:cubicBezTo>
                <a:lnTo>
                  <a:pt x="4910745" y="957865"/>
                </a:lnTo>
                <a:lnTo>
                  <a:pt x="4894987" y="960147"/>
                </a:lnTo>
                <a:cubicBezTo>
                  <a:pt x="4887238" y="964637"/>
                  <a:pt x="4868747" y="972952"/>
                  <a:pt x="4864251" y="984799"/>
                </a:cubicBezTo>
                <a:lnTo>
                  <a:pt x="4850765" y="1020341"/>
                </a:lnTo>
                <a:cubicBezTo>
                  <a:pt x="4850756" y="1020339"/>
                  <a:pt x="4850745" y="1020339"/>
                  <a:pt x="4850736" y="1020337"/>
                </a:cubicBezTo>
                <a:cubicBezTo>
                  <a:pt x="4850731" y="1020375"/>
                  <a:pt x="4850727" y="1020415"/>
                  <a:pt x="4850724" y="1020453"/>
                </a:cubicBezTo>
                <a:lnTo>
                  <a:pt x="4850274" y="1021641"/>
                </a:lnTo>
                <a:lnTo>
                  <a:pt x="4850599" y="1021680"/>
                </a:lnTo>
                <a:lnTo>
                  <a:pt x="4844944" y="1076913"/>
                </a:lnTo>
                <a:lnTo>
                  <a:pt x="4785908" y="1070869"/>
                </a:lnTo>
                <a:cubicBezTo>
                  <a:pt x="4786597" y="1054980"/>
                  <a:pt x="4787284" y="1039090"/>
                  <a:pt x="4787973" y="1023202"/>
                </a:cubicBezTo>
                <a:lnTo>
                  <a:pt x="4738003" y="921474"/>
                </a:lnTo>
                <a:lnTo>
                  <a:pt x="4463124" y="893335"/>
                </a:lnTo>
                <a:lnTo>
                  <a:pt x="4444017" y="1035870"/>
                </a:lnTo>
                <a:lnTo>
                  <a:pt x="4384989" y="1029827"/>
                </a:lnTo>
                <a:lnTo>
                  <a:pt x="4399366" y="889379"/>
                </a:lnTo>
                <a:lnTo>
                  <a:pt x="4268634" y="771731"/>
                </a:lnTo>
                <a:lnTo>
                  <a:pt x="4269441" y="771300"/>
                </a:lnTo>
                <a:cubicBezTo>
                  <a:pt x="4275162" y="763832"/>
                  <a:pt x="4279322" y="753132"/>
                  <a:pt x="4280568" y="740970"/>
                </a:cubicBezTo>
                <a:cubicBezTo>
                  <a:pt x="4283057" y="716650"/>
                  <a:pt x="4272943" y="695687"/>
                  <a:pt x="4257974" y="694156"/>
                </a:cubicBezTo>
                <a:cubicBezTo>
                  <a:pt x="4243007" y="692624"/>
                  <a:pt x="4228853" y="711100"/>
                  <a:pt x="4226364" y="735421"/>
                </a:cubicBezTo>
                <a:cubicBezTo>
                  <a:pt x="4225119" y="747583"/>
                  <a:pt x="4227026" y="758906"/>
                  <a:pt x="4231115" y="767376"/>
                </a:cubicBezTo>
                <a:lnTo>
                  <a:pt x="4235078" y="770678"/>
                </a:lnTo>
                <a:lnTo>
                  <a:pt x="4087235" y="857426"/>
                </a:lnTo>
                <a:lnTo>
                  <a:pt x="4072856" y="997874"/>
                </a:lnTo>
                <a:lnTo>
                  <a:pt x="4004639" y="990889"/>
                </a:lnTo>
                <a:lnTo>
                  <a:pt x="4017443" y="865825"/>
                </a:lnTo>
                <a:lnTo>
                  <a:pt x="4143826" y="751959"/>
                </a:lnTo>
                <a:lnTo>
                  <a:pt x="3623944" y="698739"/>
                </a:lnTo>
                <a:lnTo>
                  <a:pt x="3547202" y="799571"/>
                </a:lnTo>
                <a:lnTo>
                  <a:pt x="3536897" y="943006"/>
                </a:lnTo>
                <a:lnTo>
                  <a:pt x="3491948" y="938405"/>
                </a:lnTo>
                <a:lnTo>
                  <a:pt x="3500430" y="855553"/>
                </a:lnTo>
                <a:lnTo>
                  <a:pt x="3400679" y="827227"/>
                </a:lnTo>
                <a:lnTo>
                  <a:pt x="3320781" y="813240"/>
                </a:lnTo>
                <a:lnTo>
                  <a:pt x="3331190" y="766383"/>
                </a:lnTo>
                <a:cubicBezTo>
                  <a:pt x="3327414" y="741256"/>
                  <a:pt x="3314562" y="716487"/>
                  <a:pt x="3293070" y="694974"/>
                </a:cubicBezTo>
                <a:lnTo>
                  <a:pt x="2788490" y="643225"/>
                </a:lnTo>
                <a:lnTo>
                  <a:pt x="2692781" y="632627"/>
                </a:lnTo>
                <a:lnTo>
                  <a:pt x="2541149" y="589438"/>
                </a:lnTo>
                <a:cubicBezTo>
                  <a:pt x="2479878" y="583610"/>
                  <a:pt x="2420333" y="601924"/>
                  <a:pt x="2381754" y="638463"/>
                </a:cubicBezTo>
                <a:cubicBezTo>
                  <a:pt x="2355773" y="663072"/>
                  <a:pt x="2334799" y="709121"/>
                  <a:pt x="2340306" y="724575"/>
                </a:cubicBezTo>
                <a:lnTo>
                  <a:pt x="2356828" y="770933"/>
                </a:lnTo>
                <a:lnTo>
                  <a:pt x="2351280" y="771243"/>
                </a:lnTo>
                <a:lnTo>
                  <a:pt x="2165538" y="716368"/>
                </a:lnTo>
                <a:cubicBezTo>
                  <a:pt x="2066167" y="696472"/>
                  <a:pt x="1974267" y="690603"/>
                  <a:pt x="1905649" y="697236"/>
                </a:cubicBezTo>
                <a:lnTo>
                  <a:pt x="1847057" y="710662"/>
                </a:lnTo>
                <a:lnTo>
                  <a:pt x="1896688" y="225846"/>
                </a:lnTo>
                <a:lnTo>
                  <a:pt x="1897199" y="220851"/>
                </a:lnTo>
                <a:lnTo>
                  <a:pt x="1908336" y="112040"/>
                </a:lnTo>
                <a:lnTo>
                  <a:pt x="1808588" y="211779"/>
                </a:lnTo>
                <a:lnTo>
                  <a:pt x="1797731" y="317837"/>
                </a:lnTo>
                <a:lnTo>
                  <a:pt x="1709033" y="281559"/>
                </a:lnTo>
                <a:cubicBezTo>
                  <a:pt x="1602941" y="248984"/>
                  <a:pt x="1454695" y="220376"/>
                  <a:pt x="1289447" y="203460"/>
                </a:cubicBezTo>
                <a:cubicBezTo>
                  <a:pt x="1124195" y="186543"/>
                  <a:pt x="973228" y="184518"/>
                  <a:pt x="862738" y="194922"/>
                </a:cubicBezTo>
                <a:lnTo>
                  <a:pt x="768798" y="212426"/>
                </a:lnTo>
                <a:lnTo>
                  <a:pt x="778623" y="116458"/>
                </a:lnTo>
                <a:lnTo>
                  <a:pt x="779746" y="105487"/>
                </a:lnTo>
                <a:lnTo>
                  <a:pt x="702006" y="0"/>
                </a:lnTo>
                <a:lnTo>
                  <a:pt x="691136" y="96417"/>
                </a:lnTo>
                <a:lnTo>
                  <a:pt x="641858" y="577761"/>
                </a:lnTo>
                <a:lnTo>
                  <a:pt x="488561" y="538545"/>
                </a:lnTo>
                <a:cubicBezTo>
                  <a:pt x="444867" y="532697"/>
                  <a:pt x="396737" y="529314"/>
                  <a:pt x="346066" y="528988"/>
                </a:cubicBezTo>
                <a:cubicBezTo>
                  <a:pt x="198027" y="528037"/>
                  <a:pt x="62180" y="553758"/>
                  <a:pt x="0" y="594510"/>
                </a:cubicBezTo>
                <a:lnTo>
                  <a:pt x="89530" y="607072"/>
                </a:lnTo>
                <a:cubicBezTo>
                  <a:pt x="150316" y="593237"/>
                  <a:pt x="243698" y="585249"/>
                  <a:pt x="342124" y="585468"/>
                </a:cubicBezTo>
                <a:cubicBezTo>
                  <a:pt x="471902" y="585758"/>
                  <a:pt x="582615" y="599995"/>
                  <a:pt x="629860" y="620142"/>
                </a:cubicBezTo>
                <a:lnTo>
                  <a:pt x="636879" y="626408"/>
                </a:lnTo>
                <a:lnTo>
                  <a:pt x="632957" y="664722"/>
                </a:lnTo>
                <a:lnTo>
                  <a:pt x="542533" y="655464"/>
                </a:lnTo>
                <a:lnTo>
                  <a:pt x="536983" y="709668"/>
                </a:lnTo>
                <a:lnTo>
                  <a:pt x="802735" y="736874"/>
                </a:lnTo>
                <a:lnTo>
                  <a:pt x="808285" y="682670"/>
                </a:lnTo>
                <a:lnTo>
                  <a:pt x="721568" y="673793"/>
                </a:lnTo>
                <a:lnTo>
                  <a:pt x="764331" y="256075"/>
                </a:lnTo>
                <a:lnTo>
                  <a:pt x="782971" y="248252"/>
                </a:lnTo>
                <a:cubicBezTo>
                  <a:pt x="866984" y="235319"/>
                  <a:pt x="1060089" y="239977"/>
                  <a:pt x="1283369" y="262835"/>
                </a:cubicBezTo>
                <a:cubicBezTo>
                  <a:pt x="1506649" y="285691"/>
                  <a:pt x="1696693" y="320257"/>
                  <a:pt x="1776344" y="349943"/>
                </a:cubicBezTo>
                <a:lnTo>
                  <a:pt x="1793256" y="361551"/>
                </a:lnTo>
                <a:lnTo>
                  <a:pt x="1750410" y="780082"/>
                </a:lnTo>
                <a:lnTo>
                  <a:pt x="1659985" y="770825"/>
                </a:lnTo>
                <a:lnTo>
                  <a:pt x="1654435" y="825029"/>
                </a:lnTo>
                <a:lnTo>
                  <a:pt x="1920187" y="852235"/>
                </a:lnTo>
                <a:lnTo>
                  <a:pt x="1925737" y="798031"/>
                </a:lnTo>
                <a:lnTo>
                  <a:pt x="1839020" y="789154"/>
                </a:lnTo>
                <a:lnTo>
                  <a:pt x="1841587" y="764090"/>
                </a:lnTo>
                <a:lnTo>
                  <a:pt x="1869159" y="748129"/>
                </a:lnTo>
                <a:cubicBezTo>
                  <a:pt x="1919508" y="737972"/>
                  <a:pt x="2030807" y="746463"/>
                  <a:pt x="2157954" y="772475"/>
                </a:cubicBezTo>
                <a:cubicBezTo>
                  <a:pt x="2254382" y="792204"/>
                  <a:pt x="2344210" y="818947"/>
                  <a:pt x="2400932" y="844811"/>
                </a:cubicBezTo>
                <a:lnTo>
                  <a:pt x="2437606" y="864962"/>
                </a:lnTo>
                <a:cubicBezTo>
                  <a:pt x="2457776" y="871896"/>
                  <a:pt x="2483928" y="874036"/>
                  <a:pt x="2521951" y="886418"/>
                </a:cubicBezTo>
                <a:cubicBezTo>
                  <a:pt x="2571909" y="902687"/>
                  <a:pt x="2603608" y="925260"/>
                  <a:pt x="2672590" y="913456"/>
                </a:cubicBezTo>
                <a:lnTo>
                  <a:pt x="2977240" y="932495"/>
                </a:lnTo>
                <a:lnTo>
                  <a:pt x="2977647" y="932476"/>
                </a:lnTo>
                <a:lnTo>
                  <a:pt x="3380699" y="980423"/>
                </a:lnTo>
                <a:cubicBezTo>
                  <a:pt x="3380653" y="980873"/>
                  <a:pt x="3380606" y="981325"/>
                  <a:pt x="3380561" y="981776"/>
                </a:cubicBezTo>
                <a:lnTo>
                  <a:pt x="3463030" y="990217"/>
                </a:lnTo>
                <a:lnTo>
                  <a:pt x="3486359" y="992993"/>
                </a:lnTo>
                <a:cubicBezTo>
                  <a:pt x="3486373" y="992864"/>
                  <a:pt x="3486386" y="992738"/>
                  <a:pt x="3486399" y="992609"/>
                </a:cubicBezTo>
                <a:lnTo>
                  <a:pt x="3532990" y="997379"/>
                </a:lnTo>
                <a:lnTo>
                  <a:pt x="3667094" y="1011108"/>
                </a:lnTo>
                <a:lnTo>
                  <a:pt x="3880920" y="1032998"/>
                </a:lnTo>
                <a:lnTo>
                  <a:pt x="3999092" y="1045095"/>
                </a:lnTo>
                <a:lnTo>
                  <a:pt x="4067307" y="1052078"/>
                </a:lnTo>
                <a:lnTo>
                  <a:pt x="4379440" y="1084031"/>
                </a:lnTo>
                <a:lnTo>
                  <a:pt x="4783549" y="1125400"/>
                </a:lnTo>
                <a:lnTo>
                  <a:pt x="4839395" y="1131117"/>
                </a:lnTo>
                <a:lnTo>
                  <a:pt x="4984329" y="1145954"/>
                </a:lnTo>
                <a:lnTo>
                  <a:pt x="5100517" y="1157849"/>
                </a:lnTo>
                <a:cubicBezTo>
                  <a:pt x="5100557" y="1157466"/>
                  <a:pt x="5100595" y="1157086"/>
                  <a:pt x="5100635" y="1156704"/>
                </a:cubicBezTo>
                <a:lnTo>
                  <a:pt x="5243152" y="1168816"/>
                </a:lnTo>
                <a:cubicBezTo>
                  <a:pt x="5297484" y="1174571"/>
                  <a:pt x="5378934" y="1185745"/>
                  <a:pt x="5426628" y="1191234"/>
                </a:cubicBezTo>
                <a:lnTo>
                  <a:pt x="5529314" y="1201745"/>
                </a:lnTo>
                <a:lnTo>
                  <a:pt x="5618401" y="1210864"/>
                </a:lnTo>
                <a:lnTo>
                  <a:pt x="5738761" y="1223186"/>
                </a:lnTo>
                <a:lnTo>
                  <a:pt x="5822880" y="1231799"/>
                </a:lnTo>
                <a:lnTo>
                  <a:pt x="5904935" y="1240199"/>
                </a:lnTo>
                <a:lnTo>
                  <a:pt x="6136385" y="1263892"/>
                </a:lnTo>
                <a:lnTo>
                  <a:pt x="6288982" y="1279513"/>
                </a:lnTo>
                <a:lnTo>
                  <a:pt x="6342574" y="1285000"/>
                </a:lnTo>
                <a:lnTo>
                  <a:pt x="6422918" y="1293224"/>
                </a:lnTo>
                <a:lnTo>
                  <a:pt x="6494950" y="1300599"/>
                </a:lnTo>
                <a:lnTo>
                  <a:pt x="6507113" y="1181780"/>
                </a:lnTo>
                <a:cubicBezTo>
                  <a:pt x="6514167" y="1112876"/>
                  <a:pt x="6565843" y="1061724"/>
                  <a:pt x="6622536" y="1067527"/>
                </a:cubicBezTo>
                <a:cubicBezTo>
                  <a:pt x="6679229" y="1073331"/>
                  <a:pt x="6719470" y="1133893"/>
                  <a:pt x="6712416" y="1202797"/>
                </a:cubicBezTo>
                <a:lnTo>
                  <a:pt x="6699967" y="1324399"/>
                </a:lnTo>
                <a:lnTo>
                  <a:pt x="6819892" y="1333863"/>
                </a:lnTo>
                <a:lnTo>
                  <a:pt x="6848129" y="1336754"/>
                </a:lnTo>
                <a:lnTo>
                  <a:pt x="6945607" y="1346734"/>
                </a:lnTo>
                <a:lnTo>
                  <a:pt x="6958650" y="1313297"/>
                </a:lnTo>
                <a:cubicBezTo>
                  <a:pt x="6965898" y="1303656"/>
                  <a:pt x="6975789" y="1295873"/>
                  <a:pt x="6987540" y="1290984"/>
                </a:cubicBezTo>
                <a:cubicBezTo>
                  <a:pt x="7011043" y="1281201"/>
                  <a:pt x="7038294" y="1284529"/>
                  <a:pt x="7058716" y="1299677"/>
                </a:cubicBezTo>
                <a:cubicBezTo>
                  <a:pt x="7068925" y="1307249"/>
                  <a:pt x="7076627" y="1317182"/>
                  <a:pt x="7081311" y="1328280"/>
                </a:cubicBezTo>
                <a:lnTo>
                  <a:pt x="7085464" y="1361050"/>
                </a:lnTo>
                <a:lnTo>
                  <a:pt x="7187205" y="1371465"/>
                </a:lnTo>
                <a:lnTo>
                  <a:pt x="7200246" y="1338029"/>
                </a:lnTo>
                <a:cubicBezTo>
                  <a:pt x="7207494" y="1328389"/>
                  <a:pt x="7217385" y="1320606"/>
                  <a:pt x="7229138" y="1315715"/>
                </a:cubicBezTo>
                <a:cubicBezTo>
                  <a:pt x="7252641" y="1305932"/>
                  <a:pt x="7279892" y="1309260"/>
                  <a:pt x="7300312" y="1324409"/>
                </a:cubicBezTo>
                <a:cubicBezTo>
                  <a:pt x="7310523" y="1331982"/>
                  <a:pt x="7318221" y="1341913"/>
                  <a:pt x="7322909" y="1353011"/>
                </a:cubicBezTo>
                <a:lnTo>
                  <a:pt x="7327060" y="1385783"/>
                </a:lnTo>
                <a:lnTo>
                  <a:pt x="7440406" y="1397386"/>
                </a:lnTo>
                <a:lnTo>
                  <a:pt x="7453449" y="1363950"/>
                </a:lnTo>
                <a:cubicBezTo>
                  <a:pt x="7460697" y="1354311"/>
                  <a:pt x="7470588" y="1346527"/>
                  <a:pt x="7482338" y="1341637"/>
                </a:cubicBezTo>
                <a:cubicBezTo>
                  <a:pt x="7505844" y="1331854"/>
                  <a:pt x="7533093" y="1335181"/>
                  <a:pt x="7553515" y="1350330"/>
                </a:cubicBezTo>
                <a:cubicBezTo>
                  <a:pt x="7563724" y="1357902"/>
                  <a:pt x="7571426" y="1367834"/>
                  <a:pt x="7576112" y="1378932"/>
                </a:cubicBezTo>
                <a:lnTo>
                  <a:pt x="7580263" y="1411703"/>
                </a:lnTo>
                <a:lnTo>
                  <a:pt x="7689726" y="1422909"/>
                </a:lnTo>
                <a:lnTo>
                  <a:pt x="7702765" y="1389472"/>
                </a:lnTo>
                <a:cubicBezTo>
                  <a:pt x="7710015" y="1379833"/>
                  <a:pt x="7719906" y="1372049"/>
                  <a:pt x="7731659" y="1367159"/>
                </a:cubicBezTo>
                <a:cubicBezTo>
                  <a:pt x="7755162" y="1357378"/>
                  <a:pt x="7782414" y="1360706"/>
                  <a:pt x="7802833" y="1375852"/>
                </a:cubicBezTo>
                <a:cubicBezTo>
                  <a:pt x="7813044" y="1383426"/>
                  <a:pt x="7820743" y="1393356"/>
                  <a:pt x="7825431" y="1404455"/>
                </a:cubicBezTo>
                <a:lnTo>
                  <a:pt x="7829582" y="1437227"/>
                </a:lnTo>
                <a:lnTo>
                  <a:pt x="7971734" y="1451777"/>
                </a:lnTo>
                <a:lnTo>
                  <a:pt x="7971736" y="1451779"/>
                </a:lnTo>
                <a:lnTo>
                  <a:pt x="8050507" y="1459843"/>
                </a:lnTo>
                <a:lnTo>
                  <a:pt x="8067682" y="1292067"/>
                </a:lnTo>
                <a:cubicBezTo>
                  <a:pt x="8077414" y="1196998"/>
                  <a:pt x="8148938" y="1126443"/>
                  <a:pt x="8227436" y="1134479"/>
                </a:cubicBezTo>
                <a:cubicBezTo>
                  <a:pt x="8305934" y="1142515"/>
                  <a:pt x="8361679" y="1226098"/>
                  <a:pt x="8351947" y="1321168"/>
                </a:cubicBezTo>
                <a:lnTo>
                  <a:pt x="8334527" y="1491325"/>
                </a:lnTo>
                <a:lnTo>
                  <a:pt x="8404145" y="1496045"/>
                </a:lnTo>
                <a:lnTo>
                  <a:pt x="8441718" y="1129017"/>
                </a:lnTo>
                <a:lnTo>
                  <a:pt x="8483407" y="1133285"/>
                </a:lnTo>
                <a:lnTo>
                  <a:pt x="8250113" y="970715"/>
                </a:lnTo>
                <a:lnTo>
                  <a:pt x="7988720" y="1082642"/>
                </a:lnTo>
                <a:lnTo>
                  <a:pt x="8009306" y="1084750"/>
                </a:lnTo>
                <a:lnTo>
                  <a:pt x="7984843" y="1323718"/>
                </a:lnTo>
                <a:lnTo>
                  <a:pt x="6861240" y="1208694"/>
                </a:lnTo>
                <a:lnTo>
                  <a:pt x="6881466" y="1011097"/>
                </a:lnTo>
                <a:lnTo>
                  <a:pt x="6889795" y="756889"/>
                </a:lnTo>
                <a:lnTo>
                  <a:pt x="6877091" y="668640"/>
                </a:lnTo>
                <a:lnTo>
                  <a:pt x="6875430" y="668469"/>
                </a:lnTo>
                <a:cubicBezTo>
                  <a:pt x="6875289" y="470520"/>
                  <a:pt x="6875147" y="272571"/>
                  <a:pt x="6875008" y="74622"/>
                </a:cubicBezTo>
                <a:lnTo>
                  <a:pt x="6754268" y="656066"/>
                </a:lnTo>
                <a:lnTo>
                  <a:pt x="6719665" y="732687"/>
                </a:lnTo>
                <a:lnTo>
                  <a:pt x="6595756" y="720004"/>
                </a:lnTo>
                <a:lnTo>
                  <a:pt x="6579269" y="632173"/>
                </a:lnTo>
                <a:cubicBezTo>
                  <a:pt x="6579129" y="436216"/>
                  <a:pt x="6578991" y="240260"/>
                  <a:pt x="6578850" y="44303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pic>
        <p:nvPicPr>
          <p:cNvPr id="11" name="Image 19" descr="Universite Bordeaux RVB-04.jpg">
            <a:extLst>
              <a:ext uri="{FF2B5EF4-FFF2-40B4-BE49-F238E27FC236}">
                <a16:creationId xmlns:a16="http://schemas.microsoft.com/office/drawing/2014/main" id="{0AE4F9EA-FED1-B543-B61A-83E19A3A9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2" y="5750404"/>
            <a:ext cx="1553258" cy="62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9F2F3F9-1A63-1940-B943-6107624C1F1E}"/>
              </a:ext>
            </a:extLst>
          </p:cNvPr>
          <p:cNvGrpSpPr/>
          <p:nvPr userDrawn="1"/>
        </p:nvGrpSpPr>
        <p:grpSpPr>
          <a:xfrm>
            <a:off x="-12909" y="-7989"/>
            <a:ext cx="12227844" cy="6885499"/>
            <a:chOff x="-12909" y="-7989"/>
            <a:chExt cx="12227844" cy="6885499"/>
          </a:xfrm>
        </p:grpSpPr>
        <p:pic>
          <p:nvPicPr>
            <p:cNvPr id="31" name="Image 30" descr="Une image contenant ciel, eau, extérieur, océan&#10;&#10;Description générée automatiquement">
              <a:extLst>
                <a:ext uri="{FF2B5EF4-FFF2-40B4-BE49-F238E27FC236}">
                  <a16:creationId xmlns:a16="http://schemas.microsoft.com/office/drawing/2014/main" id="{6BEEBF78-99AB-3F45-B209-034DEA567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68643" y="2936172"/>
              <a:ext cx="3638889" cy="2325790"/>
            </a:xfrm>
            <a:custGeom>
              <a:avLst/>
              <a:gdLst>
                <a:gd name="connsiteX0" fmla="*/ 550266 w 3638889"/>
                <a:gd name="connsiteY0" fmla="*/ 0 h 2325790"/>
                <a:gd name="connsiteX1" fmla="*/ 3638889 w 3638889"/>
                <a:gd name="connsiteY1" fmla="*/ 698618 h 2325790"/>
                <a:gd name="connsiteX2" fmla="*/ 3631535 w 3638889"/>
                <a:gd name="connsiteY2" fmla="*/ 1912006 h 2325790"/>
                <a:gd name="connsiteX3" fmla="*/ 45412 w 3638889"/>
                <a:gd name="connsiteY3" fmla="*/ 2325790 h 2325790"/>
                <a:gd name="connsiteX4" fmla="*/ 0 w 3638889"/>
                <a:gd name="connsiteY4" fmla="*/ 2325790 h 23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889" h="2325790">
                  <a:moveTo>
                    <a:pt x="550266" y="0"/>
                  </a:moveTo>
                  <a:lnTo>
                    <a:pt x="3638889" y="698618"/>
                  </a:lnTo>
                  <a:lnTo>
                    <a:pt x="3631535" y="1912006"/>
                  </a:lnTo>
                  <a:lnTo>
                    <a:pt x="45412" y="2325790"/>
                  </a:lnTo>
                  <a:lnTo>
                    <a:pt x="0" y="2325790"/>
                  </a:lnTo>
                  <a:close/>
                </a:path>
              </a:pathLst>
            </a:custGeom>
          </p:spPr>
        </p:pic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4A6D7E93-20BE-B041-BCBD-08D954B56617}"/>
                </a:ext>
              </a:extLst>
            </p:cNvPr>
            <p:cNvCxnSpPr/>
            <p:nvPr userDrawn="1"/>
          </p:nvCxnSpPr>
          <p:spPr>
            <a:xfrm>
              <a:off x="0" y="1326776"/>
              <a:ext cx="9251576" cy="878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C2267448-5CE1-DD4D-AAF5-E08DF8DF462B}"/>
                </a:ext>
              </a:extLst>
            </p:cNvPr>
            <p:cNvCxnSpPr/>
            <p:nvPr userDrawn="1"/>
          </p:nvCxnSpPr>
          <p:spPr>
            <a:xfrm flipH="1">
              <a:off x="2940424" y="0"/>
              <a:ext cx="340658" cy="16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3FD4970B-EB85-B74B-A42F-2913737B9F25}"/>
                </a:ext>
              </a:extLst>
            </p:cNvPr>
            <p:cNvCxnSpPr/>
            <p:nvPr userDrawn="1"/>
          </p:nvCxnSpPr>
          <p:spPr>
            <a:xfrm flipH="1" flipV="1">
              <a:off x="6436659" y="0"/>
              <a:ext cx="394447" cy="1972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A9D3250-5081-7745-BD8E-6A9FBF4F335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51576" y="0"/>
              <a:ext cx="1721224" cy="2205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 descr="Une image contenant ciel, extérieur, bâtiment&#10;&#10;Description générée automatiquement">
              <a:extLst>
                <a:ext uri="{FF2B5EF4-FFF2-40B4-BE49-F238E27FC236}">
                  <a16:creationId xmlns:a16="http://schemas.microsoft.com/office/drawing/2014/main" id="{A1572114-E4FB-2C44-A58A-7AD3F1283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909" y="1"/>
              <a:ext cx="3313737" cy="1839310"/>
            </a:xfrm>
            <a:custGeom>
              <a:avLst/>
              <a:gdLst>
                <a:gd name="connsiteX0" fmla="*/ 0 w 6516000"/>
                <a:gd name="connsiteY0" fmla="*/ 0 h 3616746"/>
                <a:gd name="connsiteX1" fmla="*/ 6516000 w 6516000"/>
                <a:gd name="connsiteY1" fmla="*/ 0 h 3616746"/>
                <a:gd name="connsiteX2" fmla="*/ 5827793 w 6516000"/>
                <a:gd name="connsiteY2" fmla="*/ 3206751 h 3616746"/>
                <a:gd name="connsiteX3" fmla="*/ 14643 w 6516000"/>
                <a:gd name="connsiteY3" fmla="*/ 3616746 h 361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16000" h="3616746">
                  <a:moveTo>
                    <a:pt x="0" y="0"/>
                  </a:moveTo>
                  <a:lnTo>
                    <a:pt x="6516000" y="0"/>
                  </a:lnTo>
                  <a:lnTo>
                    <a:pt x="5827793" y="3206751"/>
                  </a:lnTo>
                  <a:lnTo>
                    <a:pt x="14643" y="3616746"/>
                  </a:lnTo>
                  <a:close/>
                </a:path>
              </a:pathLst>
            </a:custGeom>
          </p:spPr>
        </p:pic>
        <p:pic>
          <p:nvPicPr>
            <p:cNvPr id="14" name="Image 13" descr="Une image contenant ciel, extérieur, bâtiment, nuages&#10;&#10;Description générée automatiquement">
              <a:extLst>
                <a:ext uri="{FF2B5EF4-FFF2-40B4-BE49-F238E27FC236}">
                  <a16:creationId xmlns:a16="http://schemas.microsoft.com/office/drawing/2014/main" id="{58B64A75-9AF4-4B42-AE4C-FF0CA189B9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49729" y="-6627"/>
              <a:ext cx="3903876" cy="1996627"/>
            </a:xfrm>
            <a:custGeom>
              <a:avLst/>
              <a:gdLst>
                <a:gd name="connsiteX0" fmla="*/ 713611 w 7956000"/>
                <a:gd name="connsiteY0" fmla="*/ 0 h 4069075"/>
                <a:gd name="connsiteX1" fmla="*/ 7136106 w 7956000"/>
                <a:gd name="connsiteY1" fmla="*/ 0 h 4069075"/>
                <a:gd name="connsiteX2" fmla="*/ 7956000 w 7956000"/>
                <a:gd name="connsiteY2" fmla="*/ 4069075 h 4069075"/>
                <a:gd name="connsiteX3" fmla="*/ 0 w 7956000"/>
                <a:gd name="connsiteY3" fmla="*/ 3340286 h 406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6000" h="4069075">
                  <a:moveTo>
                    <a:pt x="713611" y="0"/>
                  </a:moveTo>
                  <a:lnTo>
                    <a:pt x="7136106" y="0"/>
                  </a:lnTo>
                  <a:lnTo>
                    <a:pt x="7956000" y="4069075"/>
                  </a:lnTo>
                  <a:lnTo>
                    <a:pt x="0" y="3340286"/>
                  </a:lnTo>
                  <a:close/>
                </a:path>
              </a:pathLst>
            </a:custGeom>
          </p:spPr>
        </p:pic>
        <p:pic>
          <p:nvPicPr>
            <p:cNvPr id="15" name="Image 14" descr="Une image contenant herbe, ciel, extérieur, champ&#10;&#10;Description générée automatiquement">
              <a:extLst>
                <a:ext uri="{FF2B5EF4-FFF2-40B4-BE49-F238E27FC236}">
                  <a16:creationId xmlns:a16="http://schemas.microsoft.com/office/drawing/2014/main" id="{D33B27EF-D53D-934D-B70F-21A040A26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40188" y="-7989"/>
              <a:ext cx="4583889" cy="2243179"/>
            </a:xfrm>
            <a:custGeom>
              <a:avLst/>
              <a:gdLst>
                <a:gd name="connsiteX0" fmla="*/ 0 w 7344000"/>
                <a:gd name="connsiteY0" fmla="*/ 0 h 3593871"/>
                <a:gd name="connsiteX1" fmla="*/ 7344000 w 7344000"/>
                <a:gd name="connsiteY1" fmla="*/ 0 h 3593871"/>
                <a:gd name="connsiteX2" fmla="*/ 4555443 w 7344000"/>
                <a:gd name="connsiteY2" fmla="*/ 3593871 h 3593871"/>
                <a:gd name="connsiteX3" fmla="*/ 661081 w 7344000"/>
                <a:gd name="connsiteY3" fmla="*/ 3233281 h 35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4000" h="3593871">
                  <a:moveTo>
                    <a:pt x="0" y="0"/>
                  </a:moveTo>
                  <a:lnTo>
                    <a:pt x="7344000" y="0"/>
                  </a:lnTo>
                  <a:lnTo>
                    <a:pt x="4555443" y="3593871"/>
                  </a:lnTo>
                  <a:lnTo>
                    <a:pt x="661081" y="3233281"/>
                  </a:lnTo>
                  <a:close/>
                </a:path>
              </a:pathLst>
            </a:custGeom>
          </p:spPr>
        </p:pic>
        <p:pic>
          <p:nvPicPr>
            <p:cNvPr id="16" name="Image 15" descr="Une image contenant extérieur&#10;&#10;Description générée automatiquement">
              <a:extLst>
                <a:ext uri="{FF2B5EF4-FFF2-40B4-BE49-F238E27FC236}">
                  <a16:creationId xmlns:a16="http://schemas.microsoft.com/office/drawing/2014/main" id="{3BBBB3EC-9B3C-7447-9B20-216AEF4E4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98505" y="207"/>
              <a:ext cx="3101241" cy="3598316"/>
            </a:xfrm>
            <a:custGeom>
              <a:avLst/>
              <a:gdLst>
                <a:gd name="connsiteX0" fmla="*/ 2937708 w 4830224"/>
                <a:gd name="connsiteY0" fmla="*/ 0 h 5604425"/>
                <a:gd name="connsiteX1" fmla="*/ 4830224 w 4830224"/>
                <a:gd name="connsiteY1" fmla="*/ 0 h 5604425"/>
                <a:gd name="connsiteX2" fmla="*/ 4830224 w 4830224"/>
                <a:gd name="connsiteY2" fmla="*/ 5604425 h 5604425"/>
                <a:gd name="connsiteX3" fmla="*/ 0 w 4830224"/>
                <a:gd name="connsiteY3" fmla="*/ 4529758 h 5604425"/>
                <a:gd name="connsiteX4" fmla="*/ 254222 w 4830224"/>
                <a:gd name="connsiteY4" fmla="*/ 3466647 h 560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224" h="5604425">
                  <a:moveTo>
                    <a:pt x="2937708" y="0"/>
                  </a:moveTo>
                  <a:lnTo>
                    <a:pt x="4830224" y="0"/>
                  </a:lnTo>
                  <a:lnTo>
                    <a:pt x="4830224" y="5604425"/>
                  </a:lnTo>
                  <a:lnTo>
                    <a:pt x="0" y="4529758"/>
                  </a:lnTo>
                  <a:lnTo>
                    <a:pt x="254222" y="3466647"/>
                  </a:lnTo>
                  <a:close/>
                </a:path>
              </a:pathLst>
            </a:custGeom>
          </p:spPr>
        </p:pic>
        <p:pic>
          <p:nvPicPr>
            <p:cNvPr id="17" name="Image 16" descr="Une image contenant eau, ciel, extérieur&#10;&#10;Description générée automatiquement">
              <a:extLst>
                <a:ext uri="{FF2B5EF4-FFF2-40B4-BE49-F238E27FC236}">
                  <a16:creationId xmlns:a16="http://schemas.microsoft.com/office/drawing/2014/main" id="{5205C1FA-9EE8-2645-8AC9-3837792F38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7773" y="4832835"/>
              <a:ext cx="4027162" cy="2044675"/>
            </a:xfrm>
            <a:custGeom>
              <a:avLst/>
              <a:gdLst>
                <a:gd name="connsiteX0" fmla="*/ 8883580 w 8899940"/>
                <a:gd name="connsiteY0" fmla="*/ 0 h 4466331"/>
                <a:gd name="connsiteX1" fmla="*/ 8899940 w 8899940"/>
                <a:gd name="connsiteY1" fmla="*/ 4466331 h 4466331"/>
                <a:gd name="connsiteX2" fmla="*/ 0 w 8899940"/>
                <a:gd name="connsiteY2" fmla="*/ 4433612 h 4466331"/>
                <a:gd name="connsiteX3" fmla="*/ 801649 w 8899940"/>
                <a:gd name="connsiteY3" fmla="*/ 965252 h 44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9940" h="4466331">
                  <a:moveTo>
                    <a:pt x="8883580" y="0"/>
                  </a:moveTo>
                  <a:lnTo>
                    <a:pt x="8899940" y="4466331"/>
                  </a:lnTo>
                  <a:lnTo>
                    <a:pt x="0" y="4433612"/>
                  </a:lnTo>
                  <a:lnTo>
                    <a:pt x="801649" y="965252"/>
                  </a:lnTo>
                  <a:close/>
                </a:path>
              </a:pathLst>
            </a:custGeom>
          </p:spPr>
        </p:pic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1887096A-FD85-774E-8A81-4EE53F83EB84}"/>
                </a:ext>
              </a:extLst>
            </p:cNvPr>
            <p:cNvCxnSpPr>
              <a:cxnSpLocks/>
              <a:stCxn id="13" idx="3"/>
            </p:cNvCxnSpPr>
            <p:nvPr userDrawn="1"/>
          </p:nvCxnSpPr>
          <p:spPr>
            <a:xfrm flipV="1">
              <a:off x="-5462" y="1631331"/>
              <a:ext cx="2955191" cy="2079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E05284A-F8B6-A643-A89B-B3A0E2AD5FD9}"/>
                </a:ext>
              </a:extLst>
            </p:cNvPr>
            <p:cNvCxnSpPr>
              <a:cxnSpLocks/>
              <a:endCxn id="14" idx="0"/>
            </p:cNvCxnSpPr>
            <p:nvPr userDrawn="1"/>
          </p:nvCxnSpPr>
          <p:spPr>
            <a:xfrm flipV="1">
              <a:off x="2949729" y="-6627"/>
              <a:ext cx="350157" cy="164029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6CA7E04-F639-6946-B454-3B3432D77C61}"/>
                </a:ext>
              </a:extLst>
            </p:cNvPr>
            <p:cNvCxnSpPr>
              <a:cxnSpLocks/>
              <a:endCxn id="15" idx="2"/>
            </p:cNvCxnSpPr>
            <p:nvPr userDrawn="1"/>
          </p:nvCxnSpPr>
          <p:spPr>
            <a:xfrm>
              <a:off x="2949729" y="1642812"/>
              <a:ext cx="6333820" cy="59237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58476627-4A2D-0F4F-8AA4-5E05578D1745}"/>
                </a:ext>
              </a:extLst>
            </p:cNvPr>
            <p:cNvCxnSpPr>
              <a:cxnSpLocks/>
              <a:stCxn id="17" idx="2"/>
              <a:endCxn id="16" idx="4"/>
            </p:cNvCxnSpPr>
            <p:nvPr userDrawn="1"/>
          </p:nvCxnSpPr>
          <p:spPr>
            <a:xfrm flipV="1">
              <a:off x="8187773" y="2225965"/>
              <a:ext cx="1073955" cy="463656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63B3BBB-F86B-A049-A1AE-3A6F73920560}"/>
                </a:ext>
              </a:extLst>
            </p:cNvPr>
            <p:cNvCxnSpPr>
              <a:cxnSpLocks/>
              <a:stCxn id="16" idx="4"/>
              <a:endCxn id="16" idx="0"/>
            </p:cNvCxnSpPr>
            <p:nvPr userDrawn="1"/>
          </p:nvCxnSpPr>
          <p:spPr>
            <a:xfrm flipV="1">
              <a:off x="9261728" y="207"/>
              <a:ext cx="1722930" cy="222575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62D42114-9245-7547-8E41-6A1C6A0EBAB4}"/>
                </a:ext>
              </a:extLst>
            </p:cNvPr>
            <p:cNvCxnSpPr>
              <a:cxnSpLocks/>
              <a:stCxn id="14" idx="2"/>
              <a:endCxn id="14" idx="1"/>
            </p:cNvCxnSpPr>
            <p:nvPr userDrawn="1"/>
          </p:nvCxnSpPr>
          <p:spPr>
            <a:xfrm flipH="1" flipV="1">
              <a:off x="6451297" y="-6627"/>
              <a:ext cx="402308" cy="199662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156A310B-2E9B-074D-93EF-54FD0328B104}"/>
                </a:ext>
              </a:extLst>
            </p:cNvPr>
            <p:cNvCxnSpPr>
              <a:cxnSpLocks/>
              <a:stCxn id="17" idx="3"/>
              <a:endCxn id="17" idx="0"/>
            </p:cNvCxnSpPr>
            <p:nvPr userDrawn="1"/>
          </p:nvCxnSpPr>
          <p:spPr>
            <a:xfrm flipV="1">
              <a:off x="8550514" y="4832835"/>
              <a:ext cx="3657018" cy="44189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1F591F6-878C-3546-9DCB-0D7F11636CF5}"/>
                </a:ext>
              </a:extLst>
            </p:cNvPr>
            <p:cNvCxnSpPr>
              <a:cxnSpLocks/>
              <a:stCxn id="16" idx="3"/>
            </p:cNvCxnSpPr>
            <p:nvPr userDrawn="1"/>
          </p:nvCxnSpPr>
          <p:spPr>
            <a:xfrm>
              <a:off x="9098505" y="2908534"/>
              <a:ext cx="3106878" cy="6903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505FC52-C470-D340-A43A-58592C53A7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70745" y="1396314"/>
              <a:ext cx="2112451" cy="21124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75F22D6A-9811-0745-8850-E0CA077A8C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516" y="2031222"/>
            <a:ext cx="1892910" cy="842634"/>
          </a:xfrm>
          <a:prstGeom prst="rect">
            <a:avLst/>
          </a:prstGeom>
        </p:spPr>
      </p:pic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13ABE09-4F89-9044-B156-8314269521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25779" y="5734398"/>
            <a:ext cx="1033056" cy="612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C175250-9B23-734E-D91C-E48EA55DFB3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79999" y="5706155"/>
            <a:ext cx="722722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B975666-C202-4343-9905-8250C5BF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0" y="0"/>
            <a:ext cx="1765973" cy="786128"/>
          </a:xfrm>
          <a:prstGeom prst="rect">
            <a:avLst/>
          </a:prstGeom>
        </p:spPr>
      </p:pic>
      <p:sp>
        <p:nvSpPr>
          <p:cNvPr id="21" name="Titre 21">
            <a:extLst>
              <a:ext uri="{FF2B5EF4-FFF2-40B4-BE49-F238E27FC236}">
                <a16:creationId xmlns:a16="http://schemas.microsoft.com/office/drawing/2014/main" id="{40B0CF76-08A1-EF4F-9E30-0E3D54A8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862" y="-9985"/>
            <a:ext cx="10224138" cy="8836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en-US" sz="3600" b="1" dirty="0">
              <a:latin typeface="Trebuchet MS" panose="020B070302020209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FC00E6-09E3-1746-9B0B-0064D3B39431}"/>
              </a:ext>
            </a:extLst>
          </p:cNvPr>
          <p:cNvSpPr/>
          <p:nvPr userDrawn="1"/>
        </p:nvSpPr>
        <p:spPr>
          <a:xfrm>
            <a:off x="-5088" y="6810304"/>
            <a:ext cx="12197088" cy="47696"/>
          </a:xfrm>
          <a:prstGeom prst="rect">
            <a:avLst/>
          </a:prstGeom>
          <a:gradFill flip="none" rotWithShape="1">
            <a:gsLst>
              <a:gs pos="0">
                <a:srgbClr val="7C7C7C"/>
              </a:gs>
              <a:gs pos="75000">
                <a:srgbClr val="87CD00"/>
              </a:gs>
              <a:gs pos="87000">
                <a:schemeClr val="bg1"/>
              </a:gs>
              <a:gs pos="38000">
                <a:schemeClr val="bg1"/>
              </a:gs>
              <a:gs pos="12000">
                <a:schemeClr val="bg1"/>
              </a:gs>
              <a:gs pos="62000">
                <a:schemeClr val="bg1"/>
              </a:gs>
              <a:gs pos="25000">
                <a:srgbClr val="008ED2"/>
              </a:gs>
              <a:gs pos="100000">
                <a:srgbClr val="9F0101"/>
              </a:gs>
              <a:gs pos="50000">
                <a:srgbClr val="FF8E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F13112FE-33AF-B540-9202-9F2971009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8207" y="6216650"/>
            <a:ext cx="5082091" cy="5753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Font typeface="+mj-lt"/>
              <a:buNone/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28ADDA-FC81-1A4A-949E-DC7EAC6A4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3601" y="1131377"/>
            <a:ext cx="10434664" cy="4724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numéro de diapositive 10">
            <a:extLst>
              <a:ext uri="{FF2B5EF4-FFF2-40B4-BE49-F238E27FC236}">
                <a16:creationId xmlns:a16="http://schemas.microsoft.com/office/drawing/2014/main" id="{B4C6A8F6-327C-D845-9969-7E0DCCAA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2111" y="6426825"/>
            <a:ext cx="467379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fld id="{34FB75B4-730C-5B43-82FA-D8F1EE5F9F5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1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23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2" r:id="rId4"/>
    <p:sldLayoutId id="2147483660" r:id="rId5"/>
    <p:sldLayoutId id="214748366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1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65A231-13EB-6C46-9ACB-29C5A296092A}"/>
              </a:ext>
            </a:extLst>
          </p:cNvPr>
          <p:cNvCxnSpPr>
            <a:cxnSpLocks/>
          </p:cNvCxnSpPr>
          <p:nvPr/>
        </p:nvCxnSpPr>
        <p:spPr>
          <a:xfrm flipH="1">
            <a:off x="0" y="873663"/>
            <a:ext cx="12192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894904C2-FFE3-BD4E-A205-A264672A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63" y="25313"/>
            <a:ext cx="9605448" cy="8836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Polymer Self-Assembly &amp; Life Sciences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459B844-784B-A94F-A3AB-A7AC8A9F0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044" y="0"/>
            <a:ext cx="838365" cy="83836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5231080D-A945-0A4D-B70E-92C20CEF9DE1}"/>
              </a:ext>
            </a:extLst>
          </p:cNvPr>
          <p:cNvGrpSpPr/>
          <p:nvPr/>
        </p:nvGrpSpPr>
        <p:grpSpPr>
          <a:xfrm>
            <a:off x="2607390" y="2866739"/>
            <a:ext cx="6977220" cy="793935"/>
            <a:chOff x="2607390" y="3075057"/>
            <a:chExt cx="6977220" cy="793935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384CCD6B-77CF-0941-9F9F-1E9615233CF8}"/>
                </a:ext>
              </a:extLst>
            </p:cNvPr>
            <p:cNvSpPr txBox="1"/>
            <p:nvPr/>
          </p:nvSpPr>
          <p:spPr>
            <a:xfrm>
              <a:off x="3169921" y="3075057"/>
              <a:ext cx="6414689" cy="79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1" i="1" dirty="0">
                  <a:latin typeface="Century Gothic" panose="020B0502020202020204" pitchFamily="34" charset="0"/>
                  <a:cs typeface="Arial Narrow"/>
                </a:rPr>
                <a:t>A multidisciplinary group focusing on the </a:t>
              </a:r>
              <a:r>
                <a:rPr lang="en-US" sz="2000" b="1" i="1" dirty="0">
                  <a:solidFill>
                    <a:srgbClr val="C00000"/>
                  </a:solidFill>
                  <a:latin typeface="Century Gothic" panose="020B0502020202020204" pitchFamily="34" charset="0"/>
                  <a:cs typeface="Arial Narrow"/>
                </a:rPr>
                <a:t>interface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i="1" dirty="0">
                  <a:latin typeface="Century Gothic" panose="020B0502020202020204" pitchFamily="34" charset="0"/>
                  <a:cs typeface="Arial Narrow"/>
                </a:rPr>
                <a:t>between </a:t>
              </a:r>
              <a:r>
                <a:rPr lang="en-US" sz="2000" b="1" i="1" dirty="0">
                  <a:solidFill>
                    <a:srgbClr val="C00000"/>
                  </a:solidFill>
                  <a:latin typeface="Century Gothic" panose="020B0502020202020204" pitchFamily="34" charset="0"/>
                  <a:cs typeface="Arial Narrow"/>
                </a:rPr>
                <a:t>polymer and life sciences</a:t>
              </a:r>
            </a:p>
          </p:txBody>
        </p:sp>
        <p:pic>
          <p:nvPicPr>
            <p:cNvPr id="17" name="Graphique 16" descr="Tête avec engrenages">
              <a:extLst>
                <a:ext uri="{FF2B5EF4-FFF2-40B4-BE49-F238E27FC236}">
                  <a16:creationId xmlns:a16="http://schemas.microsoft.com/office/drawing/2014/main" id="{1D6437F7-A0E7-0640-A062-6800CEF4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07390" y="3123009"/>
              <a:ext cx="562532" cy="562532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15CF1B-2204-969F-0390-BD9B14BC2445}"/>
              </a:ext>
            </a:extLst>
          </p:cNvPr>
          <p:cNvGrpSpPr>
            <a:grpSpLocks noChangeAspect="1"/>
          </p:cNvGrpSpPr>
          <p:nvPr/>
        </p:nvGrpSpPr>
        <p:grpSpPr>
          <a:xfrm>
            <a:off x="1000807" y="913598"/>
            <a:ext cx="9921931" cy="2001093"/>
            <a:chOff x="538655" y="971479"/>
            <a:chExt cx="9921931" cy="200109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E05BC7E-CD01-C24C-8AC8-0B36539FE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53" t="10716" r="64480"/>
            <a:stretch/>
          </p:blipFill>
          <p:spPr>
            <a:xfrm>
              <a:off x="538655" y="971479"/>
              <a:ext cx="4090495" cy="1797445"/>
            </a:xfrm>
            <a:prstGeom prst="rect">
              <a:avLst/>
            </a:prstGeom>
          </p:spPr>
        </p:pic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61A9DE66-F02A-16D0-E3AD-56E830423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819" t="10716" r="8728"/>
            <a:stretch/>
          </p:blipFill>
          <p:spPr>
            <a:xfrm>
              <a:off x="4607966" y="1175127"/>
              <a:ext cx="5852620" cy="1797445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01063B0-DEC6-528C-76DA-BED1E2BD8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555" y="2491719"/>
            <a:ext cx="802159" cy="2228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B1820B-83BB-E7D6-47D9-05418605C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837" y="2230860"/>
            <a:ext cx="802159" cy="222822"/>
          </a:xfrm>
          <a:prstGeom prst="rect">
            <a:avLst/>
          </a:prstGeom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949E1445-209A-6C21-E87A-03F2BA41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089" y="6426825"/>
            <a:ext cx="527625" cy="365125"/>
          </a:xfrm>
        </p:spPr>
        <p:txBody>
          <a:bodyPr/>
          <a:lstStyle/>
          <a:p>
            <a:pPr algn="ctr"/>
            <a:fld id="{34FB75B4-730C-5B43-82FA-D8F1EE5F9F54}" type="slidenum">
              <a:rPr lang="en-US" smtClean="0"/>
              <a:pPr algn="ct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7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865A231-13EB-6C46-9ACB-29C5A296092A}"/>
              </a:ext>
            </a:extLst>
          </p:cNvPr>
          <p:cNvCxnSpPr>
            <a:cxnSpLocks/>
          </p:cNvCxnSpPr>
          <p:nvPr/>
        </p:nvCxnSpPr>
        <p:spPr>
          <a:xfrm flipH="1">
            <a:off x="0" y="873663"/>
            <a:ext cx="12192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459B844-784B-A94F-A3AB-A7AC8A9F0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044" y="0"/>
            <a:ext cx="838365" cy="83836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5B08E73-54DB-B547-94F6-F0054957C1F1}"/>
              </a:ext>
            </a:extLst>
          </p:cNvPr>
          <p:cNvGrpSpPr/>
          <p:nvPr/>
        </p:nvGrpSpPr>
        <p:grpSpPr>
          <a:xfrm>
            <a:off x="1082514" y="3756290"/>
            <a:ext cx="10026972" cy="2272866"/>
            <a:chOff x="1082514" y="3756290"/>
            <a:chExt cx="10026972" cy="2272866"/>
          </a:xfrm>
        </p:grpSpPr>
        <p:sp>
          <p:nvSpPr>
            <p:cNvPr id="11" name="ZoneTexte 31">
              <a:extLst>
                <a:ext uri="{FF2B5EF4-FFF2-40B4-BE49-F238E27FC236}">
                  <a16:creationId xmlns:a16="http://schemas.microsoft.com/office/drawing/2014/main" id="{A5D41B73-7660-BD49-A7C1-F476AC46A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514" y="3756290"/>
              <a:ext cx="10026972" cy="2272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sz="2000" b="1" dirty="0">
                  <a:solidFill>
                    <a:schemeClr val="accent2"/>
                  </a:solidFill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Main goals: </a:t>
              </a:r>
              <a:r>
                <a:rPr lang="en-US" sz="20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design and synthesis of </a:t>
              </a:r>
              <a:r>
                <a: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amphiphilic (block) copolymers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sz="20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able to </a:t>
              </a:r>
              <a:r>
                <a:rPr lang="en-US" sz="2000" b="1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self-assemble in a controlled and predictable manner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sz="20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into </a:t>
              </a:r>
              <a:r>
                <a:rPr lang="en-US" sz="2000" b="1" i="1" dirty="0">
                  <a:solidFill>
                    <a:srgbClr val="C00000"/>
                  </a:solidFill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functional</a:t>
              </a:r>
              <a:r>
                <a: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nano</a:t>
              </a:r>
              <a:r>
                <a: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- or micron-sized particles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sz="20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with </a:t>
              </a:r>
              <a:r>
                <a:rPr lang="en-US" sz="2000" b="1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specific morphologies </a:t>
              </a:r>
              <a:r>
                <a:rPr lang="en-US" sz="16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(</a:t>
              </a:r>
              <a:r>
                <a:rPr lang="en-US" sz="1600" i="1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e.g.</a:t>
              </a:r>
              <a:r>
                <a:rPr lang="en-US" sz="16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, core-shell particles, worm-like micelles, </a:t>
              </a:r>
              <a:r>
                <a:rPr lang="en-US" sz="1600" dirty="0" err="1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polymersomes</a:t>
              </a:r>
              <a:r>
                <a:rPr lang="en-US" sz="16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)</a:t>
              </a:r>
              <a:endParaRPr lang="en-US" sz="1600" b="1" dirty="0">
                <a:latin typeface="Century Gothic" panose="020B0502020202020204" pitchFamily="34" charset="0"/>
                <a:ea typeface="ＭＳ Ｐゴシック" charset="0"/>
                <a:cs typeface="Arial Narrow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sz="20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able to </a:t>
              </a:r>
              <a:r>
                <a: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mimic or interact with living systems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sz="20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for </a:t>
              </a:r>
              <a:r>
                <a:rPr lang="en-US" sz="2000" b="1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diverse applications </a:t>
              </a:r>
              <a:r>
                <a:rPr lang="en-US" sz="16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(</a:t>
              </a:r>
              <a:r>
                <a:rPr lang="en-US" sz="1600" i="1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e.g., </a:t>
              </a:r>
              <a:r>
                <a:rPr lang="en-US" sz="1600" dirty="0">
                  <a:latin typeface="Century Gothic" panose="020B0502020202020204" pitchFamily="34" charset="0"/>
                  <a:ea typeface="ＭＳ Ｐゴシック" charset="0"/>
                  <a:cs typeface="Arial Narrow"/>
                </a:rPr>
                <a:t>biomimicry, nanomedicine, tissue engineering)</a:t>
              </a:r>
            </a:p>
          </p:txBody>
        </p:sp>
        <p:pic>
          <p:nvPicPr>
            <p:cNvPr id="12" name="Graphique 11" descr="Mille">
              <a:extLst>
                <a:ext uri="{FF2B5EF4-FFF2-40B4-BE49-F238E27FC236}">
                  <a16:creationId xmlns:a16="http://schemas.microsoft.com/office/drawing/2014/main" id="{A05A4522-8A80-CD49-9511-428463A4C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2514" y="3756290"/>
              <a:ext cx="562531" cy="562531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231080D-A945-0A4D-B70E-92C20CEF9DE1}"/>
              </a:ext>
            </a:extLst>
          </p:cNvPr>
          <p:cNvGrpSpPr/>
          <p:nvPr/>
        </p:nvGrpSpPr>
        <p:grpSpPr>
          <a:xfrm>
            <a:off x="2607390" y="2866739"/>
            <a:ext cx="6977220" cy="793935"/>
            <a:chOff x="2607390" y="3075057"/>
            <a:chExt cx="6977220" cy="793935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384CCD6B-77CF-0941-9F9F-1E9615233CF8}"/>
                </a:ext>
              </a:extLst>
            </p:cNvPr>
            <p:cNvSpPr txBox="1"/>
            <p:nvPr/>
          </p:nvSpPr>
          <p:spPr>
            <a:xfrm>
              <a:off x="3169921" y="3075057"/>
              <a:ext cx="6414689" cy="79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1" i="1" dirty="0">
                  <a:latin typeface="Century Gothic" panose="020B0502020202020204" pitchFamily="34" charset="0"/>
                  <a:cs typeface="Arial Narrow"/>
                </a:rPr>
                <a:t>A multidisciplinary group focusing on the interface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i="1" dirty="0">
                  <a:latin typeface="Century Gothic" panose="020B0502020202020204" pitchFamily="34" charset="0"/>
                  <a:cs typeface="Arial Narrow"/>
                </a:rPr>
                <a:t>between polymer and life sciences</a:t>
              </a:r>
            </a:p>
          </p:txBody>
        </p:sp>
        <p:pic>
          <p:nvPicPr>
            <p:cNvPr id="17" name="Graphique 16" descr="Tête avec engrenages">
              <a:extLst>
                <a:ext uri="{FF2B5EF4-FFF2-40B4-BE49-F238E27FC236}">
                  <a16:creationId xmlns:a16="http://schemas.microsoft.com/office/drawing/2014/main" id="{1D6437F7-A0E7-0640-A062-6800CEF4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7390" y="3123009"/>
              <a:ext cx="562532" cy="562532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618D05C-1709-CBAB-A7F1-EC1C4E29D8D5}"/>
              </a:ext>
            </a:extLst>
          </p:cNvPr>
          <p:cNvGrpSpPr>
            <a:grpSpLocks noChangeAspect="1"/>
          </p:cNvGrpSpPr>
          <p:nvPr/>
        </p:nvGrpSpPr>
        <p:grpSpPr>
          <a:xfrm>
            <a:off x="1000807" y="913598"/>
            <a:ext cx="9921931" cy="2001093"/>
            <a:chOff x="538655" y="971479"/>
            <a:chExt cx="9921931" cy="200109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963EC14-DFEC-DE91-8D24-EB0A44F3D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53" t="10716" r="64480"/>
            <a:stretch/>
          </p:blipFill>
          <p:spPr>
            <a:xfrm>
              <a:off x="538655" y="971479"/>
              <a:ext cx="4090495" cy="1797445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8638401-378B-9AD4-AC1E-8BE61EA4F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819" t="10716" r="8728"/>
            <a:stretch/>
          </p:blipFill>
          <p:spPr>
            <a:xfrm>
              <a:off x="4607966" y="1175127"/>
              <a:ext cx="5852620" cy="1797445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9328F3F3-46C6-173C-92F2-B5E1ED09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763" y="25313"/>
            <a:ext cx="9605448" cy="8836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Polymer Self-Assembly &amp; Life Sciences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DF241C-1BCF-EBBC-261C-B7EE52A9E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3555" y="2491719"/>
            <a:ext cx="802159" cy="2228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FBED42-5E5F-FFD5-D29F-00A96C5FA0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837" y="2230860"/>
            <a:ext cx="802159" cy="222822"/>
          </a:xfrm>
          <a:prstGeom prst="rect">
            <a:avLst/>
          </a:prstGeom>
        </p:spPr>
      </p:pic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1C0D1701-6F52-5620-F5E5-C09353AB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089" y="6426825"/>
            <a:ext cx="527625" cy="365125"/>
          </a:xfrm>
        </p:spPr>
        <p:txBody>
          <a:bodyPr/>
          <a:lstStyle/>
          <a:p>
            <a:pPr algn="ctr"/>
            <a:fld id="{34FB75B4-730C-5B43-82FA-D8F1EE5F9F54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6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5FCB37B-43E3-6A90-13FE-43B03C75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4FB75B4-730C-5B43-82FA-D8F1EE5F9F54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149CD43-634A-B24A-12BC-FB366DD8FFD4}"/>
              </a:ext>
            </a:extLst>
          </p:cNvPr>
          <p:cNvSpPr txBox="1">
            <a:spLocks/>
          </p:cNvSpPr>
          <p:nvPr/>
        </p:nvSpPr>
        <p:spPr>
          <a:xfrm>
            <a:off x="1805763" y="25313"/>
            <a:ext cx="9605448" cy="8836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/>
              <a:t>Projet</a:t>
            </a:r>
            <a:r>
              <a:rPr lang="en-US" sz="3200" b="1" dirty="0"/>
              <a:t> transversal PEAU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840F1C-D397-E2D8-5BA2-6212F67E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722" y="66050"/>
            <a:ext cx="2018179" cy="74080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EAFEAD33-9DC1-062D-0873-78FFC925D9F3}"/>
              </a:ext>
            </a:extLst>
          </p:cNvPr>
          <p:cNvSpPr txBox="1"/>
          <p:nvPr/>
        </p:nvSpPr>
        <p:spPr>
          <a:xfrm>
            <a:off x="188462" y="896332"/>
            <a:ext cx="7295587" cy="959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Recombinant production of elastin-like polypeptides (ELPs)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and chemical / enzymatical post-modifications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376E2BFC-64FB-DAE5-C8C1-B82CC48D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410" y="1092187"/>
            <a:ext cx="3736624" cy="177478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7AAA4A4-CDC8-90BE-4F88-BE1D80BAE815}"/>
              </a:ext>
            </a:extLst>
          </p:cNvPr>
          <p:cNvSpPr/>
          <p:nvPr/>
        </p:nvSpPr>
        <p:spPr>
          <a:xfrm>
            <a:off x="4574932" y="2797616"/>
            <a:ext cx="4248059" cy="7840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>
                <a:latin typeface="Century Gothic" panose="020B0502020202020204" pitchFamily="34" charset="0"/>
              </a:rPr>
              <a:t>Self-</a:t>
            </a:r>
            <a:r>
              <a:rPr lang="fr-FR" sz="1600" b="1" dirty="0" err="1">
                <a:latin typeface="Century Gothic" panose="020B0502020202020204" pitchFamily="34" charset="0"/>
              </a:rPr>
              <a:t>assembled</a:t>
            </a:r>
            <a:r>
              <a:rPr lang="fr-FR" sz="1600" b="1" dirty="0">
                <a:latin typeface="Century Gothic" panose="020B0502020202020204" pitchFamily="34" charset="0"/>
              </a:rPr>
              <a:t> gels for </a:t>
            </a:r>
            <a:r>
              <a:rPr lang="fr-FR" sz="1600" b="1" dirty="0" err="1">
                <a:latin typeface="Century Gothic" panose="020B0502020202020204" pitchFamily="34" charset="0"/>
              </a:rPr>
              <a:t>Bioprinting</a:t>
            </a:r>
            <a:endParaRPr lang="fr-FR" sz="1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Century Gothic" panose="020B0502020202020204" pitchFamily="34" charset="0"/>
              </a:rPr>
              <a:t>and Tissue Engineering</a:t>
            </a:r>
            <a:endParaRPr lang="fr-FR" sz="1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531A2D1A-23B4-3870-74E7-16CA7BE5D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410" y="3383584"/>
            <a:ext cx="3779132" cy="255579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52DE513-46A1-6876-6251-89DB5D54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40" y="2066668"/>
            <a:ext cx="3952693" cy="398814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5A338CE-73A8-D0D8-AC92-3DEB14EF6C92}"/>
              </a:ext>
            </a:extLst>
          </p:cNvPr>
          <p:cNvSpPr/>
          <p:nvPr/>
        </p:nvSpPr>
        <p:spPr>
          <a:xfrm>
            <a:off x="7781842" y="5997840"/>
            <a:ext cx="42480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solidFill>
                  <a:srgbClr val="0432FF"/>
                </a:solidFill>
                <a:latin typeface="Century Gothic" panose="020B0502020202020204" pitchFamily="34" charset="0"/>
              </a:rPr>
              <a:t>Mahmoudi et al. Advanced Healthcare Materials, 2303765 (2023)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A6157D-0F5D-2264-60F9-A3425DE59402}"/>
              </a:ext>
            </a:extLst>
          </p:cNvPr>
          <p:cNvSpPr/>
          <p:nvPr/>
        </p:nvSpPr>
        <p:spPr>
          <a:xfrm>
            <a:off x="8880656" y="2925014"/>
            <a:ext cx="314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dirty="0">
                <a:solidFill>
                  <a:srgbClr val="0432FF"/>
                </a:solidFill>
                <a:latin typeface="Century Gothic" panose="020B0502020202020204" pitchFamily="34" charset="0"/>
              </a:rPr>
              <a:t>M. </a:t>
            </a:r>
            <a:r>
              <a:rPr lang="fr-FR" sz="1000" dirty="0" err="1">
                <a:solidFill>
                  <a:srgbClr val="0432FF"/>
                </a:solidFill>
                <a:latin typeface="Century Gothic" panose="020B0502020202020204" pitchFamily="34" charset="0"/>
              </a:rPr>
              <a:t>Dai</a:t>
            </a:r>
            <a:r>
              <a:rPr lang="fr-FR" sz="1000" dirty="0">
                <a:solidFill>
                  <a:srgbClr val="0432FF"/>
                </a:solidFill>
                <a:latin typeface="Century Gothic" panose="020B0502020202020204" pitchFamily="34" charset="0"/>
              </a:rPr>
              <a:t> et al. </a:t>
            </a:r>
            <a:r>
              <a:rPr lang="fr-FR" sz="1000" dirty="0" err="1">
                <a:solidFill>
                  <a:srgbClr val="0432FF"/>
                </a:solidFill>
                <a:latin typeface="Century Gothic" panose="020B0502020202020204" pitchFamily="34" charset="0"/>
              </a:rPr>
              <a:t>Macromolecules</a:t>
            </a:r>
            <a:r>
              <a:rPr lang="fr-FR" sz="1000" dirty="0">
                <a:solidFill>
                  <a:srgbClr val="0432FF"/>
                </a:solidFill>
                <a:latin typeface="Century Gothic" panose="020B0502020202020204" pitchFamily="34" charset="0"/>
              </a:rPr>
              <a:t> 54, 327 (2021)</a:t>
            </a:r>
          </a:p>
          <a:p>
            <a:pPr algn="r"/>
            <a:r>
              <a:rPr lang="fr-FR" sz="1000" dirty="0">
                <a:solidFill>
                  <a:srgbClr val="0432FF"/>
                </a:solidFill>
                <a:latin typeface="Century Gothic" panose="020B0502020202020204" pitchFamily="34" charset="0"/>
              </a:rPr>
              <a:t>M. </a:t>
            </a:r>
            <a:r>
              <a:rPr lang="fr-FR" sz="1000" dirty="0" err="1">
                <a:solidFill>
                  <a:srgbClr val="0432FF"/>
                </a:solidFill>
                <a:latin typeface="Century Gothic" panose="020B0502020202020204" pitchFamily="34" charset="0"/>
              </a:rPr>
              <a:t>Dai</a:t>
            </a:r>
            <a:r>
              <a:rPr lang="fr-FR" sz="1000" dirty="0">
                <a:solidFill>
                  <a:srgbClr val="0432FF"/>
                </a:solidFill>
                <a:latin typeface="Century Gothic" panose="020B0502020202020204" pitchFamily="34" charset="0"/>
              </a:rPr>
              <a:t> et al. </a:t>
            </a:r>
            <a:r>
              <a:rPr lang="fr-FR" sz="1000" dirty="0" err="1">
                <a:solidFill>
                  <a:srgbClr val="0432FF"/>
                </a:solidFill>
                <a:latin typeface="Century Gothic" panose="020B0502020202020204" pitchFamily="34" charset="0"/>
              </a:rPr>
              <a:t>Biomacromolecules</a:t>
            </a:r>
            <a:r>
              <a:rPr lang="fr-FR" sz="1000" dirty="0">
                <a:solidFill>
                  <a:srgbClr val="0432FF"/>
                </a:solidFill>
                <a:latin typeface="Century Gothic" panose="020B0502020202020204" pitchFamily="34" charset="0"/>
              </a:rPr>
              <a:t> 22, 4956 (2021)</a:t>
            </a:r>
          </a:p>
        </p:txBody>
      </p:sp>
      <p:pic>
        <p:nvPicPr>
          <p:cNvPr id="57" name="Picture 10" descr="L'Oréal Paris France - YouTube">
            <a:extLst>
              <a:ext uri="{FF2B5EF4-FFF2-40B4-BE49-F238E27FC236}">
                <a16:creationId xmlns:a16="http://schemas.microsoft.com/office/drawing/2014/main" id="{336A8DFC-7FD5-EE4E-F80A-838A95106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79" b="37110"/>
          <a:stretch/>
        </p:blipFill>
        <p:spPr bwMode="auto">
          <a:xfrm>
            <a:off x="8244963" y="2522632"/>
            <a:ext cx="990600" cy="2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4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5FCB37B-43E3-6A90-13FE-43B03C75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4FB75B4-730C-5B43-82FA-D8F1EE5F9F54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149CD43-634A-B24A-12BC-FB366DD8FFD4}"/>
              </a:ext>
            </a:extLst>
          </p:cNvPr>
          <p:cNvSpPr txBox="1">
            <a:spLocks/>
          </p:cNvSpPr>
          <p:nvPr/>
        </p:nvSpPr>
        <p:spPr>
          <a:xfrm>
            <a:off x="1805763" y="25313"/>
            <a:ext cx="8205959" cy="8836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/>
              <a:t>Projet</a:t>
            </a:r>
            <a:r>
              <a:rPr lang="en-US" sz="3200" b="1" dirty="0"/>
              <a:t> INNOVATIONS THÉRAPEUTIQUES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840F1C-D397-E2D8-5BA2-6212F67E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722" y="66050"/>
            <a:ext cx="2018179" cy="74080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EAFEAD33-9DC1-062D-0873-78FFC925D9F3}"/>
              </a:ext>
            </a:extLst>
          </p:cNvPr>
          <p:cNvSpPr txBox="1"/>
          <p:nvPr/>
        </p:nvSpPr>
        <p:spPr>
          <a:xfrm>
            <a:off x="1070425" y="949698"/>
            <a:ext cx="10051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Synthesis and self-assembly of biocompatible and biodegradable block copolymers</a:t>
            </a:r>
          </a:p>
          <a:p>
            <a:pPr algn="ctr"/>
            <a:r>
              <a:rPr lang="en-US" sz="2000" b="1" dirty="0"/>
              <a:t>Loading of Active Pharmaceutical Ingredients</a:t>
            </a:r>
          </a:p>
          <a:p>
            <a:pPr algn="ctr"/>
            <a:r>
              <a:rPr lang="en-US" sz="2000" b="1" dirty="0"/>
              <a:t>Stimuli-triggered release of the API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08FC6CA-3B38-1136-EB74-56D4727C6BB3}"/>
              </a:ext>
            </a:extLst>
          </p:cNvPr>
          <p:cNvGrpSpPr>
            <a:grpSpLocks noChangeAspect="1"/>
          </p:cNvGrpSpPr>
          <p:nvPr/>
        </p:nvGrpSpPr>
        <p:grpSpPr>
          <a:xfrm>
            <a:off x="1419198" y="2006098"/>
            <a:ext cx="9353601" cy="4682574"/>
            <a:chOff x="2209798" y="2483708"/>
            <a:chExt cx="7772401" cy="389099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7AB6194-181A-800B-7686-BDD364C3C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879"/>
            <a:stretch/>
          </p:blipFill>
          <p:spPr>
            <a:xfrm>
              <a:off x="2209799" y="2483708"/>
              <a:ext cx="7772400" cy="38188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11B9AF-F4FE-90B0-AE4C-89F32D270616}"/>
                </a:ext>
              </a:extLst>
            </p:cNvPr>
            <p:cNvSpPr/>
            <p:nvPr/>
          </p:nvSpPr>
          <p:spPr>
            <a:xfrm>
              <a:off x="2209798" y="2483709"/>
              <a:ext cx="1272746" cy="259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04588-F1FA-AEAE-A64D-ED852D278EE7}"/>
                </a:ext>
              </a:extLst>
            </p:cNvPr>
            <p:cNvSpPr/>
            <p:nvPr/>
          </p:nvSpPr>
          <p:spPr>
            <a:xfrm>
              <a:off x="2209798" y="5991647"/>
              <a:ext cx="1732007" cy="38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D5B55A-F177-D74A-565B-EACD829C2F1F}"/>
                </a:ext>
              </a:extLst>
            </p:cNvPr>
            <p:cNvSpPr/>
            <p:nvPr/>
          </p:nvSpPr>
          <p:spPr>
            <a:xfrm>
              <a:off x="7624118" y="6107442"/>
              <a:ext cx="593125" cy="25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8391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187</Words>
  <Application>Microsoft Macintosh PowerPoint</Application>
  <PresentationFormat>Grand écran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Trebuchet MS</vt:lpstr>
      <vt:lpstr>Thème Office</vt:lpstr>
      <vt:lpstr>Polymer Self-Assembly &amp; Life Sciences</vt:lpstr>
      <vt:lpstr>Polymer Self-Assembly &amp; Life Sciences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Lalanne</dc:creator>
  <cp:lastModifiedBy>Elisabeth Garanger</cp:lastModifiedBy>
  <cp:revision>168</cp:revision>
  <dcterms:created xsi:type="dcterms:W3CDTF">2021-06-16T15:59:43Z</dcterms:created>
  <dcterms:modified xsi:type="dcterms:W3CDTF">2025-05-26T07:18:42Z</dcterms:modified>
</cp:coreProperties>
</file>