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lsx" ContentType="application/vnd.openxmlformats-officedocument.spreadsheetml.sheet"/>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ppt/drawings/drawing1.xml" ContentType="application/vnd.openxmlformats-officedocument.drawingml.chartshapes+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2"/>
  </p:notesMasterIdLst>
  <p:sldIdLst>
    <p:sldId id="256" r:id="rId2"/>
    <p:sldId id="262" r:id="rId3"/>
    <p:sldId id="261" r:id="rId4"/>
    <p:sldId id="257" r:id="rId5"/>
    <p:sldId id="258" r:id="rId6"/>
    <p:sldId id="259" r:id="rId7"/>
    <p:sldId id="260" r:id="rId8"/>
    <p:sldId id="263" r:id="rId9"/>
    <p:sldId id="264" r:id="rId10"/>
    <p:sldId id="265" r:id="rId11"/>
  </p:sldIdLst>
  <p:sldSz cx="12192000" cy="6858000"/>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userDrawn="1">
          <p15:clr>
            <a:srgbClr val="A4A3A4"/>
          </p15:clr>
        </p15:guide>
        <p15:guide id="2" pos="3840"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8080"/>
    <a:srgbClr val="009999"/>
    <a:srgbClr val="FFFFFF"/>
    <a:srgbClr val="F5FFFF"/>
    <a:srgbClr val="CCFFFF"/>
    <a:srgbClr val="CCEC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995" autoAdjust="0"/>
    <p:restoredTop sz="80528" autoAdjust="0"/>
  </p:normalViewPr>
  <p:slideViewPr>
    <p:cSldViewPr snapToGrid="0" showGuides="1">
      <p:cViewPr varScale="1">
        <p:scale>
          <a:sx n="69" d="100"/>
          <a:sy n="69" d="100"/>
        </p:scale>
        <p:origin x="1234" y="62"/>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presProps" Target="pres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theme" Target="theme/theme1.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viewProps" Target="viewProps.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 Id="rId4" Type="http://schemas.openxmlformats.org/officeDocument/2006/relationships/chartUserShapes" Target="../drawings/drawing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fr-FR"/>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2128" b="1" i="0" u="none" strike="noStrike" kern="1200" cap="all" baseline="0">
                <a:solidFill>
                  <a:schemeClr val="tx1">
                    <a:lumMod val="65000"/>
                    <a:lumOff val="35000"/>
                  </a:schemeClr>
                </a:solidFill>
                <a:latin typeface="+mn-lt"/>
                <a:ea typeface="+mn-ea"/>
                <a:cs typeface="+mn-cs"/>
              </a:defRPr>
            </a:pPr>
            <a:r>
              <a:rPr lang="en-US"/>
              <a:t>Année 1 - Consolidation</a:t>
            </a:r>
          </a:p>
        </c:rich>
      </c:tx>
      <c:overlay val="0"/>
      <c:spPr>
        <a:noFill/>
        <a:ln>
          <a:noFill/>
        </a:ln>
        <a:effectLst/>
      </c:spPr>
      <c:txPr>
        <a:bodyPr rot="0" spcFirstLastPara="1" vertOverflow="ellipsis" vert="horz" wrap="square" anchor="ctr" anchorCtr="1"/>
        <a:lstStyle/>
        <a:p>
          <a:pPr>
            <a:defRPr sz="2128" b="1" i="0" u="none" strike="noStrike" kern="1200" cap="all" baseline="0">
              <a:solidFill>
                <a:schemeClr val="tx1">
                  <a:lumMod val="65000"/>
                  <a:lumOff val="35000"/>
                </a:schemeClr>
              </a:solidFill>
              <a:latin typeface="+mn-lt"/>
              <a:ea typeface="+mn-ea"/>
              <a:cs typeface="+mn-cs"/>
            </a:defRPr>
          </a:pPr>
          <a:endParaRPr lang="fr-FR"/>
        </a:p>
      </c:txPr>
    </c:title>
    <c:autoTitleDeleted val="0"/>
    <c:plotArea>
      <c:layout/>
      <c:pieChart>
        <c:varyColors val="1"/>
        <c:ser>
          <c:idx val="0"/>
          <c:order val="0"/>
          <c:tx>
            <c:strRef>
              <c:f>Feuil1!$B$1</c:f>
              <c:strCache>
                <c:ptCount val="1"/>
                <c:pt idx="0">
                  <c:v>Année 1</c:v>
                </c:pt>
              </c:strCache>
            </c:strRef>
          </c:tx>
          <c:dPt>
            <c:idx val="0"/>
            <c:bubble3D val="0"/>
            <c:spPr>
              <a:solidFill>
                <a:schemeClr val="accent1"/>
              </a:solidFill>
              <a:ln>
                <a:noFill/>
              </a:ln>
              <a:effectLst>
                <a:outerShdw blurRad="63500" sx="102000" sy="102000" algn="ctr" rotWithShape="0">
                  <a:prstClr val="black">
                    <a:alpha val="20000"/>
                  </a:prstClr>
                </a:outerShdw>
              </a:effectLst>
            </c:spPr>
            <c:extLst>
              <c:ext xmlns:c16="http://schemas.microsoft.com/office/drawing/2014/chart" uri="{C3380CC4-5D6E-409C-BE32-E72D297353CC}">
                <c16:uniqueId val="{00000001-70BA-4FB1-AD38-CC3C65B53D67}"/>
              </c:ext>
            </c:extLst>
          </c:dPt>
          <c:dPt>
            <c:idx val="1"/>
            <c:bubble3D val="0"/>
            <c:spPr>
              <a:solidFill>
                <a:schemeClr val="accent2"/>
              </a:solidFill>
              <a:ln>
                <a:noFill/>
              </a:ln>
              <a:effectLst>
                <a:outerShdw blurRad="63500" sx="102000" sy="102000" algn="ctr" rotWithShape="0">
                  <a:prstClr val="black">
                    <a:alpha val="20000"/>
                  </a:prstClr>
                </a:outerShdw>
              </a:effectLst>
            </c:spPr>
            <c:extLst>
              <c:ext xmlns:c16="http://schemas.microsoft.com/office/drawing/2014/chart" uri="{C3380CC4-5D6E-409C-BE32-E72D297353CC}">
                <c16:uniqueId val="{00000002-70BA-4FB1-AD38-CC3C65B53D67}"/>
              </c:ext>
            </c:extLst>
          </c:dPt>
          <c:dPt>
            <c:idx val="2"/>
            <c:bubble3D val="0"/>
            <c:spPr>
              <a:solidFill>
                <a:schemeClr val="accent3"/>
              </a:solidFill>
              <a:ln>
                <a:noFill/>
              </a:ln>
              <a:effectLst>
                <a:outerShdw blurRad="63500" sx="102000" sy="102000" algn="ctr" rotWithShape="0">
                  <a:prstClr val="black">
                    <a:alpha val="20000"/>
                  </a:prstClr>
                </a:outerShdw>
              </a:effectLst>
            </c:spPr>
            <c:extLst>
              <c:ext xmlns:c16="http://schemas.microsoft.com/office/drawing/2014/chart" uri="{C3380CC4-5D6E-409C-BE32-E72D297353CC}">
                <c16:uniqueId val="{00000003-70BA-4FB1-AD38-CC3C65B53D67}"/>
              </c:ext>
            </c:extLst>
          </c:dPt>
          <c:dPt>
            <c:idx val="3"/>
            <c:bubble3D val="0"/>
            <c:spPr>
              <a:solidFill>
                <a:schemeClr val="accent4"/>
              </a:solidFill>
              <a:ln>
                <a:noFill/>
              </a:ln>
              <a:effectLst>
                <a:outerShdw blurRad="63500" sx="102000" sy="102000" algn="ctr" rotWithShape="0">
                  <a:prstClr val="black">
                    <a:alpha val="20000"/>
                  </a:prstClr>
                </a:outerShdw>
              </a:effectLst>
            </c:spPr>
            <c:extLst>
              <c:ext xmlns:c16="http://schemas.microsoft.com/office/drawing/2014/chart" uri="{C3380CC4-5D6E-409C-BE32-E72D297353CC}">
                <c16:uniqueId val="{00000004-70BA-4FB1-AD38-CC3C65B53D67}"/>
              </c:ext>
            </c:extLst>
          </c:dPt>
          <c:dPt>
            <c:idx val="4"/>
            <c:bubble3D val="0"/>
            <c:spPr>
              <a:solidFill>
                <a:schemeClr val="accent5"/>
              </a:solidFill>
              <a:ln>
                <a:noFill/>
              </a:ln>
              <a:effectLst>
                <a:outerShdw blurRad="63500" sx="102000" sy="102000" algn="ctr" rotWithShape="0">
                  <a:prstClr val="black">
                    <a:alpha val="20000"/>
                  </a:prstClr>
                </a:outerShdw>
              </a:effectLst>
            </c:spPr>
            <c:extLst>
              <c:ext xmlns:c16="http://schemas.microsoft.com/office/drawing/2014/chart" uri="{C3380CC4-5D6E-409C-BE32-E72D297353CC}">
                <c16:uniqueId val="{00000005-70BA-4FB1-AD38-CC3C65B53D67}"/>
              </c:ext>
            </c:extLst>
          </c:dPt>
          <c:dPt>
            <c:idx val="5"/>
            <c:bubble3D val="0"/>
            <c:spPr>
              <a:solidFill>
                <a:schemeClr val="accent6"/>
              </a:solidFill>
              <a:ln>
                <a:noFill/>
              </a:ln>
              <a:effectLst>
                <a:outerShdw blurRad="63500" sx="102000" sy="102000" algn="ctr" rotWithShape="0">
                  <a:prstClr val="black">
                    <a:alpha val="20000"/>
                  </a:prstClr>
                </a:outerShdw>
              </a:effectLst>
            </c:spPr>
            <c:extLst>
              <c:ext xmlns:c16="http://schemas.microsoft.com/office/drawing/2014/chart" uri="{C3380CC4-5D6E-409C-BE32-E72D297353CC}">
                <c16:uniqueId val="{00000006-70BA-4FB1-AD38-CC3C65B53D67}"/>
              </c:ext>
            </c:extLst>
          </c:dPt>
          <c:dPt>
            <c:idx val="6"/>
            <c:bubble3D val="0"/>
            <c:spPr>
              <a:solidFill>
                <a:schemeClr val="accent1">
                  <a:lumMod val="60000"/>
                </a:schemeClr>
              </a:solidFill>
              <a:ln>
                <a:noFill/>
              </a:ln>
              <a:effectLst>
                <a:outerShdw blurRad="63500" sx="102000" sy="102000" algn="ctr" rotWithShape="0">
                  <a:prstClr val="black">
                    <a:alpha val="20000"/>
                  </a:prstClr>
                </a:outerShdw>
              </a:effectLst>
            </c:spPr>
            <c:extLst>
              <c:ext xmlns:c16="http://schemas.microsoft.com/office/drawing/2014/chart" uri="{C3380CC4-5D6E-409C-BE32-E72D297353CC}">
                <c16:uniqueId val="{00000007-70BA-4FB1-AD38-CC3C65B53D67}"/>
              </c:ext>
            </c:extLst>
          </c:dPt>
          <c:dLbls>
            <c:dLbl>
              <c:idx val="0"/>
              <c:spPr>
                <a:noFill/>
                <a:ln>
                  <a:noFill/>
                </a:ln>
                <a:effectLst/>
              </c:spPr>
              <c:txPr>
                <a:bodyPr rot="0" spcFirstLastPara="1" vertOverflow="ellipsis" vert="horz" wrap="square" lIns="38100" tIns="19050" rIns="38100" bIns="19050" anchor="ctr" anchorCtr="1">
                  <a:spAutoFit/>
                </a:bodyPr>
                <a:lstStyle/>
                <a:p>
                  <a:pPr>
                    <a:defRPr sz="1330" b="1" i="0" u="none" strike="noStrike" kern="1200" spc="0" baseline="0">
                      <a:solidFill>
                        <a:schemeClr val="accent1"/>
                      </a:solidFill>
                      <a:latin typeface="+mn-lt"/>
                      <a:ea typeface="+mn-ea"/>
                      <a:cs typeface="+mn-cs"/>
                    </a:defRPr>
                  </a:pPr>
                  <a:endParaRPr lang="fr-FR"/>
                </a:p>
              </c:txPr>
              <c:dLblPos val="outEnd"/>
              <c:showLegendKey val="0"/>
              <c:showVal val="0"/>
              <c:showCatName val="1"/>
              <c:showSerName val="0"/>
              <c:showPercent val="1"/>
              <c:showBubbleSize val="0"/>
              <c:extLst>
                <c:ext xmlns:c16="http://schemas.microsoft.com/office/drawing/2014/chart" uri="{C3380CC4-5D6E-409C-BE32-E72D297353CC}">
                  <c16:uniqueId val="{00000001-70BA-4FB1-AD38-CC3C65B53D67}"/>
                </c:ext>
              </c:extLst>
            </c:dLbl>
            <c:dLbl>
              <c:idx val="1"/>
              <c:spPr>
                <a:noFill/>
                <a:ln>
                  <a:noFill/>
                </a:ln>
                <a:effectLst/>
              </c:spPr>
              <c:txPr>
                <a:bodyPr rot="0" spcFirstLastPara="1" vertOverflow="ellipsis" vert="horz" wrap="square" lIns="38100" tIns="19050" rIns="38100" bIns="19050" anchor="ctr" anchorCtr="1">
                  <a:spAutoFit/>
                </a:bodyPr>
                <a:lstStyle/>
                <a:p>
                  <a:pPr>
                    <a:defRPr sz="1330" b="1" i="0" u="none" strike="noStrike" kern="1200" spc="0" baseline="0">
                      <a:solidFill>
                        <a:schemeClr val="accent2"/>
                      </a:solidFill>
                      <a:latin typeface="+mn-lt"/>
                      <a:ea typeface="+mn-ea"/>
                      <a:cs typeface="+mn-cs"/>
                    </a:defRPr>
                  </a:pPr>
                  <a:endParaRPr lang="fr-FR"/>
                </a:p>
              </c:txPr>
              <c:dLblPos val="outEnd"/>
              <c:showLegendKey val="0"/>
              <c:showVal val="0"/>
              <c:showCatName val="1"/>
              <c:showSerName val="0"/>
              <c:showPercent val="1"/>
              <c:showBubbleSize val="0"/>
              <c:extLst>
                <c:ext xmlns:c16="http://schemas.microsoft.com/office/drawing/2014/chart" uri="{C3380CC4-5D6E-409C-BE32-E72D297353CC}">
                  <c16:uniqueId val="{00000002-70BA-4FB1-AD38-CC3C65B53D67}"/>
                </c:ext>
              </c:extLst>
            </c:dLbl>
            <c:dLbl>
              <c:idx val="2"/>
              <c:spPr>
                <a:noFill/>
                <a:ln>
                  <a:noFill/>
                </a:ln>
                <a:effectLst/>
              </c:spPr>
              <c:txPr>
                <a:bodyPr rot="0" spcFirstLastPara="1" vertOverflow="ellipsis" vert="horz" wrap="square" lIns="38100" tIns="19050" rIns="38100" bIns="19050" anchor="ctr" anchorCtr="1">
                  <a:spAutoFit/>
                </a:bodyPr>
                <a:lstStyle/>
                <a:p>
                  <a:pPr>
                    <a:defRPr sz="1330" b="1" i="0" u="none" strike="noStrike" kern="1200" spc="0" baseline="0">
                      <a:solidFill>
                        <a:schemeClr val="accent3"/>
                      </a:solidFill>
                      <a:latin typeface="+mn-lt"/>
                      <a:ea typeface="+mn-ea"/>
                      <a:cs typeface="+mn-cs"/>
                    </a:defRPr>
                  </a:pPr>
                  <a:endParaRPr lang="fr-FR"/>
                </a:p>
              </c:txPr>
              <c:dLblPos val="outEnd"/>
              <c:showLegendKey val="0"/>
              <c:showVal val="0"/>
              <c:showCatName val="1"/>
              <c:showSerName val="0"/>
              <c:showPercent val="1"/>
              <c:showBubbleSize val="0"/>
              <c:extLst>
                <c:ext xmlns:c16="http://schemas.microsoft.com/office/drawing/2014/chart" uri="{C3380CC4-5D6E-409C-BE32-E72D297353CC}">
                  <c16:uniqueId val="{00000003-70BA-4FB1-AD38-CC3C65B53D67}"/>
                </c:ext>
              </c:extLst>
            </c:dLbl>
            <c:dLbl>
              <c:idx val="3"/>
              <c:spPr>
                <a:noFill/>
                <a:ln>
                  <a:noFill/>
                </a:ln>
                <a:effectLst/>
              </c:spPr>
              <c:txPr>
                <a:bodyPr rot="0" spcFirstLastPara="1" vertOverflow="ellipsis" vert="horz" wrap="square" lIns="38100" tIns="19050" rIns="38100" bIns="19050" anchor="ctr" anchorCtr="1">
                  <a:spAutoFit/>
                </a:bodyPr>
                <a:lstStyle/>
                <a:p>
                  <a:pPr>
                    <a:defRPr sz="1330" b="1" i="0" u="none" strike="noStrike" kern="1200" spc="0" baseline="0">
                      <a:solidFill>
                        <a:schemeClr val="accent4"/>
                      </a:solidFill>
                      <a:latin typeface="+mn-lt"/>
                      <a:ea typeface="+mn-ea"/>
                      <a:cs typeface="+mn-cs"/>
                    </a:defRPr>
                  </a:pPr>
                  <a:endParaRPr lang="fr-FR"/>
                </a:p>
              </c:txPr>
              <c:dLblPos val="outEnd"/>
              <c:showLegendKey val="0"/>
              <c:showVal val="0"/>
              <c:showCatName val="1"/>
              <c:showSerName val="0"/>
              <c:showPercent val="1"/>
              <c:showBubbleSize val="0"/>
              <c:extLst>
                <c:ext xmlns:c16="http://schemas.microsoft.com/office/drawing/2014/chart" uri="{C3380CC4-5D6E-409C-BE32-E72D297353CC}">
                  <c16:uniqueId val="{00000004-70BA-4FB1-AD38-CC3C65B53D67}"/>
                </c:ext>
              </c:extLst>
            </c:dLbl>
            <c:dLbl>
              <c:idx val="4"/>
              <c:spPr>
                <a:noFill/>
                <a:ln>
                  <a:noFill/>
                </a:ln>
                <a:effectLst/>
              </c:spPr>
              <c:txPr>
                <a:bodyPr rot="0" spcFirstLastPara="1" vertOverflow="ellipsis" vert="horz" wrap="square" lIns="38100" tIns="19050" rIns="38100" bIns="19050" anchor="ctr" anchorCtr="1">
                  <a:spAutoFit/>
                </a:bodyPr>
                <a:lstStyle/>
                <a:p>
                  <a:pPr>
                    <a:defRPr sz="1330" b="1" i="0" u="none" strike="noStrike" kern="1200" spc="0" baseline="0">
                      <a:solidFill>
                        <a:schemeClr val="accent5"/>
                      </a:solidFill>
                      <a:latin typeface="+mn-lt"/>
                      <a:ea typeface="+mn-ea"/>
                      <a:cs typeface="+mn-cs"/>
                    </a:defRPr>
                  </a:pPr>
                  <a:endParaRPr lang="fr-FR"/>
                </a:p>
              </c:txPr>
              <c:dLblPos val="outEnd"/>
              <c:showLegendKey val="0"/>
              <c:showVal val="0"/>
              <c:showCatName val="1"/>
              <c:showSerName val="0"/>
              <c:showPercent val="1"/>
              <c:showBubbleSize val="0"/>
              <c:extLst>
                <c:ext xmlns:c16="http://schemas.microsoft.com/office/drawing/2014/chart" uri="{C3380CC4-5D6E-409C-BE32-E72D297353CC}">
                  <c16:uniqueId val="{00000005-70BA-4FB1-AD38-CC3C65B53D67}"/>
                </c:ext>
              </c:extLst>
            </c:dLbl>
            <c:dLbl>
              <c:idx val="5"/>
              <c:spPr>
                <a:noFill/>
                <a:ln>
                  <a:noFill/>
                </a:ln>
                <a:effectLst/>
              </c:spPr>
              <c:txPr>
                <a:bodyPr rot="0" spcFirstLastPara="1" vertOverflow="ellipsis" vert="horz" wrap="square" lIns="38100" tIns="19050" rIns="38100" bIns="19050" anchor="ctr" anchorCtr="1">
                  <a:spAutoFit/>
                </a:bodyPr>
                <a:lstStyle/>
                <a:p>
                  <a:pPr>
                    <a:defRPr sz="1330" b="1" i="0" u="none" strike="noStrike" kern="1200" spc="0" baseline="0">
                      <a:solidFill>
                        <a:schemeClr val="accent6"/>
                      </a:solidFill>
                      <a:latin typeface="+mn-lt"/>
                      <a:ea typeface="+mn-ea"/>
                      <a:cs typeface="+mn-cs"/>
                    </a:defRPr>
                  </a:pPr>
                  <a:endParaRPr lang="fr-FR"/>
                </a:p>
              </c:txPr>
              <c:dLblPos val="outEnd"/>
              <c:showLegendKey val="0"/>
              <c:showVal val="0"/>
              <c:showCatName val="1"/>
              <c:showSerName val="0"/>
              <c:showPercent val="1"/>
              <c:showBubbleSize val="0"/>
              <c:extLst>
                <c:ext xmlns:c16="http://schemas.microsoft.com/office/drawing/2014/chart" uri="{C3380CC4-5D6E-409C-BE32-E72D297353CC}">
                  <c16:uniqueId val="{00000006-70BA-4FB1-AD38-CC3C65B53D67}"/>
                </c:ext>
              </c:extLst>
            </c:dLbl>
            <c:dLbl>
              <c:idx val="6"/>
              <c:spPr>
                <a:noFill/>
                <a:ln>
                  <a:noFill/>
                </a:ln>
                <a:effectLst/>
              </c:spPr>
              <c:txPr>
                <a:bodyPr rot="0" spcFirstLastPara="1" vertOverflow="ellipsis" vert="horz" wrap="square" lIns="38100" tIns="19050" rIns="38100" bIns="19050" anchor="ctr" anchorCtr="1">
                  <a:spAutoFit/>
                </a:bodyPr>
                <a:lstStyle/>
                <a:p>
                  <a:pPr>
                    <a:defRPr sz="1330" b="1" i="0" u="none" strike="noStrike" kern="1200" spc="0" baseline="0">
                      <a:solidFill>
                        <a:schemeClr val="accent1">
                          <a:lumMod val="60000"/>
                        </a:schemeClr>
                      </a:solidFill>
                      <a:latin typeface="+mn-lt"/>
                      <a:ea typeface="+mn-ea"/>
                      <a:cs typeface="+mn-cs"/>
                    </a:defRPr>
                  </a:pPr>
                  <a:endParaRPr lang="fr-FR"/>
                </a:p>
              </c:txPr>
              <c:dLblPos val="outEnd"/>
              <c:showLegendKey val="0"/>
              <c:showVal val="0"/>
              <c:showCatName val="1"/>
              <c:showSerName val="0"/>
              <c:showPercent val="1"/>
              <c:showBubbleSize val="0"/>
              <c:extLst>
                <c:ext xmlns:c16="http://schemas.microsoft.com/office/drawing/2014/chart" uri="{C3380CC4-5D6E-409C-BE32-E72D297353CC}">
                  <c16:uniqueId val="{00000007-70BA-4FB1-AD38-CC3C65B53D67}"/>
                </c:ext>
              </c:extLst>
            </c:dLbl>
            <c:spPr>
              <a:noFill/>
              <a:ln>
                <a:noFill/>
              </a:ln>
              <a:effectLst/>
            </c:spPr>
            <c:dLblPos val="outEnd"/>
            <c:showLegendKey val="0"/>
            <c:showVal val="0"/>
            <c:showCatName val="1"/>
            <c:showSerName val="0"/>
            <c:showPercent val="1"/>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cat>
            <c:strRef>
              <c:f>Feuil1!$A$2:$A$8</c:f>
              <c:strCache>
                <c:ptCount val="6"/>
                <c:pt idx="0">
                  <c:v>Masse salariale</c:v>
                </c:pt>
                <c:pt idx="1">
                  <c:v>Structuration</c:v>
                </c:pt>
                <c:pt idx="2">
                  <c:v>Animation</c:v>
                </c:pt>
                <c:pt idx="3">
                  <c:v>Formation</c:v>
                </c:pt>
                <c:pt idx="4">
                  <c:v>Communication</c:v>
                </c:pt>
                <c:pt idx="5">
                  <c:v>Médiation</c:v>
                </c:pt>
              </c:strCache>
            </c:strRef>
          </c:cat>
          <c:val>
            <c:numRef>
              <c:f>Feuil1!$B$2:$B$8</c:f>
              <c:numCache>
                <c:formatCode>General</c:formatCode>
                <c:ptCount val="7"/>
                <c:pt idx="0">
                  <c:v>28270.5</c:v>
                </c:pt>
                <c:pt idx="1">
                  <c:v>4912.41</c:v>
                </c:pt>
                <c:pt idx="2">
                  <c:v>1181.8800000000001</c:v>
                </c:pt>
                <c:pt idx="4">
                  <c:v>7450.94</c:v>
                </c:pt>
              </c:numCache>
            </c:numRef>
          </c:val>
          <c:extLst>
            <c:ext xmlns:c16="http://schemas.microsoft.com/office/drawing/2014/chart" uri="{C3380CC4-5D6E-409C-BE32-E72D297353CC}">
              <c16:uniqueId val="{00000000-70BA-4FB1-AD38-CC3C65B53D67}"/>
            </c:ext>
          </c:extLst>
        </c:ser>
        <c:dLbls>
          <c:dLblPos val="outEnd"/>
          <c:showLegendKey val="0"/>
          <c:showVal val="0"/>
          <c:showCatName val="0"/>
          <c:showSerName val="0"/>
          <c:showPercent val="1"/>
          <c:showBubbleSize val="0"/>
          <c:showLeaderLines val="1"/>
        </c:dLbls>
        <c:firstSliceAng val="0"/>
      </c:pieChart>
      <c:spPr>
        <a:noFill/>
        <a:ln>
          <a:noFill/>
        </a:ln>
        <a:effectLst/>
      </c:spPr>
    </c:plotArea>
    <c:plotVisOnly val="1"/>
    <c:dispBlanksAs val="gap"/>
    <c:extLst>
      <c:ext xmlns:c16r3="http://schemas.microsoft.com/office/drawing/2017/03/chart" uri="{56B9EC1D-385E-4148-901F-78D8002777C0}">
        <c16r3:dataDisplayOptions16>
          <c16r3:dispNaAsBlank val="1"/>
        </c16r3:dataDisplayOptions16>
      </c:ext>
    </c:extLst>
    <c:showDLblsOverMax val="0"/>
  </c:chart>
  <c:spPr>
    <a:noFill/>
    <a:ln>
      <a:noFill/>
    </a:ln>
    <a:effectLst/>
  </c:spPr>
  <c:txPr>
    <a:bodyPr/>
    <a:lstStyle/>
    <a:p>
      <a:pPr>
        <a:defRPr/>
      </a:pPr>
      <a:endParaRPr lang="fr-FR"/>
    </a:p>
  </c:txPr>
  <c:externalData r:id="rId3">
    <c:autoUpdate val="0"/>
  </c:externalData>
  <c:userShapes r:id="rId4"/>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59">
  <cs:axisTitle>
    <cs:lnRef idx="0"/>
    <cs:fillRef idx="0"/>
    <cs:effectRef idx="0"/>
    <cs:fontRef idx="minor">
      <a:schemeClr val="tx1">
        <a:lumMod val="65000"/>
        <a:lumOff val="35000"/>
      </a:schemeClr>
    </cs:fontRef>
    <cs:defRPr sz="1197" kern="1200" cap="all"/>
  </cs:axisTitle>
  <cs:categoryAxis>
    <cs:lnRef idx="0"/>
    <cs:fillRef idx="0"/>
    <cs:effectRef idx="0"/>
    <cs:fontRef idx="minor">
      <a:schemeClr val="tx1">
        <a:lumMod val="65000"/>
        <a:lumOff val="35000"/>
      </a:schemeClr>
    </cs:fontRef>
    <cs:defRPr sz="1197"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1330" kern="1200"/>
  </cs:chartArea>
  <cs:dataLabel>
    <cs:lnRef idx="0"/>
    <cs:fillRef idx="0"/>
    <cs:effectRef idx="0"/>
    <cs:fontRef idx="minor">
      <cs:styleClr val="auto"/>
    </cs:fontRef>
    <cs:defRPr sz="1330" b="1" i="0" u="none" strike="noStrike" kern="1200" spc="0" baseline="0"/>
  </cs:dataLabel>
  <cs:dataLabelCallout>
    <cs:lnRef idx="0">
      <cs:styleClr val="auto"/>
    </cs:lnRef>
    <cs:fillRef idx="0"/>
    <cs:effectRef idx="0"/>
    <cs:fontRef idx="minor">
      <cs:styleClr val="auto"/>
    </cs:fontRef>
    <cs:spPr>
      <a:solidFill>
        <a:schemeClr val="lt1"/>
      </a:solidFill>
      <a:ln>
        <a:solidFill>
          <a:schemeClr val="phClr"/>
        </a:solidFill>
      </a:ln>
    </cs:spPr>
    <cs:defRPr sz="1330" b="1" kern="1200"/>
    <cs:bodyPr rot="0" spcFirstLastPara="1" vertOverflow="clip" horzOverflow="clip" vert="horz" wrap="square" lIns="36576" tIns="18288" rIns="36576" bIns="18288" anchor="ctr" anchorCtr="1">
      <a:spAutoFit/>
    </cs:bodyPr>
  </cs:dataLabelCallout>
  <cs:dataPoint>
    <cs:lnRef idx="0"/>
    <cs:fillRef idx="0">
      <cs:styleClr val="auto"/>
    </cs:fillRef>
    <cs:effectRef idx="0"/>
    <cs:fontRef idx="minor">
      <a:schemeClr val="dk1"/>
    </cs:fontRef>
    <cs:spPr>
      <a:solidFill>
        <a:schemeClr val="phClr"/>
      </a:solidFill>
      <a:effectLst>
        <a:outerShdw blurRad="63500" sx="102000" sy="102000" algn="ctr" rotWithShape="0">
          <a:prstClr val="black">
            <a:alpha val="20000"/>
          </a:prstClr>
        </a:outerShdw>
      </a:effectLst>
    </cs:spPr>
  </cs:dataPoint>
  <cs:dataPoint3D>
    <cs:lnRef idx="0"/>
    <cs:fillRef idx="0">
      <cs:styleClr val="auto"/>
    </cs:fillRef>
    <cs:effectRef idx="0"/>
    <cs:fontRef idx="minor">
      <a:schemeClr val="dk1"/>
    </cs:fontRef>
    <cs:spPr>
      <a:solidFill>
        <a:schemeClr val="phClr"/>
      </a:solidFill>
      <a:effectLst>
        <a:outerShdw blurRad="88900" sx="102000" sy="102000" algn="ctr" rotWithShape="0">
          <a:prstClr val="black">
            <a:alpha val="10000"/>
          </a:prstClr>
        </a:outerShdw>
      </a:effectLst>
      <a:scene3d>
        <a:camera prst="orthographicFront"/>
        <a:lightRig rig="threePt" dir="t"/>
      </a:scene3d>
      <a:sp3d>
        <a:bevelT w="127000" h="127000"/>
        <a:bevelB w="127000" h="127000"/>
      </a:sp3d>
    </cs:spPr>
  </cs:dataPoint3D>
  <cs:dataPointLine>
    <cs:lnRef idx="0">
      <cs:styleClr val="auto"/>
    </cs:lnRef>
    <cs:fillRef idx="0"/>
    <cs:effectRef idx="0"/>
    <cs:fontRef idx="minor">
      <a:schemeClr val="dk1"/>
    </cs:fontRef>
    <cs:spPr>
      <a:ln w="28575" cap="rnd">
        <a:solidFill>
          <a:schemeClr val="phClr"/>
        </a:solidFill>
        <a:round/>
      </a:ln>
    </cs:spPr>
  </cs:dataPointLine>
  <cs:dataPointMarker>
    <cs:lnRef idx="0"/>
    <cs:fillRef idx="0">
      <cs:styleClr val="auto"/>
    </cs:fillRef>
    <cs:effectRef idx="0"/>
    <cs:fontRef idx="minor">
      <a:schemeClr val="dk1"/>
    </cs:fontRef>
    <cs:spPr>
      <a:solidFill>
        <a:schemeClr val="phClr"/>
      </a:solidFill>
      <a:ln w="9525">
        <a:solidFill>
          <a:schemeClr val="lt1"/>
        </a:solidFill>
      </a:ln>
    </cs:spPr>
  </cs:dataPointMarker>
  <cs:dataPointMarkerLayout symbol="circle" size="6"/>
  <cs:dataPointWireframe>
    <cs:lnRef idx="0">
      <cs:styleClr val="auto"/>
    </cs:lnRef>
    <cs:fillRef idx="0"/>
    <cs:effectRef idx="0"/>
    <cs:fontRef idx="minor">
      <a:schemeClr val="dk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1197"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1197" kern="1200"/>
  </cs:legend>
  <cs:plotArea mods="allowNoFillOverride allowNoLineOverride">
    <cs:lnRef idx="0"/>
    <cs:fillRef idx="0"/>
    <cs:effectRef idx="0"/>
    <cs:fontRef idx="minor">
      <a:schemeClr val="dk1"/>
    </cs:fontRef>
  </cs:plotArea>
  <cs:plotArea3D mods="allowNoFillOverride allowNoLineOverride">
    <cs:lnRef idx="0"/>
    <cs:fillRef idx="0"/>
    <cs:effectRef idx="0"/>
    <cs:fontRef idx="minor">
      <a:schemeClr val="dk1"/>
    </cs:fontRef>
  </cs:plotArea3D>
  <cs:seriesAxis>
    <cs:lnRef idx="0"/>
    <cs:fillRef idx="0"/>
    <cs:effectRef idx="0"/>
    <cs:fontRef idx="minor">
      <a:schemeClr val="tx1">
        <a:lumMod val="65000"/>
        <a:lumOff val="35000"/>
      </a:schemeClr>
    </cs:fontRef>
    <cs:defRPr sz="1197"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2128" b="1" kern="1200" cap="all" baseline="0"/>
  </cs:title>
  <cs:trendline>
    <cs:lnRef idx="0">
      <cs:styleClr val="auto"/>
    </cs:lnRef>
    <cs:fillRef idx="0"/>
    <cs:effectRef idx="0"/>
    <cs:fontRef idx="minor">
      <a:schemeClr val="tx1"/>
    </cs:fontRef>
    <cs:spPr>
      <a:ln w="19050" cap="rnd">
        <a:solidFill>
          <a:schemeClr val="phClr"/>
        </a:solidFill>
        <a:prstDash val="sysDash"/>
      </a:ln>
    </cs:spPr>
  </cs:trendline>
  <cs:trendlineLabel>
    <cs:lnRef idx="0"/>
    <cs:fillRef idx="0"/>
    <cs:effectRef idx="0"/>
    <cs:fontRef idx="minor">
      <a:schemeClr val="tx1">
        <a:lumMod val="65000"/>
        <a:lumOff val="35000"/>
      </a:schemeClr>
    </cs:fontRef>
    <cs:defRPr sz="1197"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1197" kern="1200"/>
  </cs:valueAxis>
  <cs:wall>
    <cs:lnRef idx="0"/>
    <cs:fillRef idx="0"/>
    <cs:effectRef idx="0"/>
    <cs:fontRef idx="minor">
      <a:schemeClr val="tx1"/>
    </cs:fontRef>
    <cs:spPr>
      <a:noFill/>
      <a:ln>
        <a:noFill/>
      </a:ln>
    </cs:spPr>
  </cs:wall>
</cs:chartStyle>
</file>

<file path=ppt/diagrams/colors1.xml><?xml version="1.0" encoding="utf-8"?>
<dgm:colorsDef xmlns:dgm="http://schemas.openxmlformats.org/drawingml/2006/diagram" xmlns:a="http://schemas.openxmlformats.org/drawingml/2006/main" uniqueId="urn:microsoft.com/office/officeart/2005/8/colors/colorful5">
  <dgm:title val=""/>
  <dgm:desc val=""/>
  <dgm:catLst>
    <dgm:cat type="colorful" pri="10500"/>
  </dgm:catLst>
  <dgm:styleLbl name="node0">
    <dgm:fillClrLst meth="repeat">
      <a:schemeClr val="accent4"/>
    </dgm:fillClrLst>
    <dgm:linClrLst meth="repeat">
      <a:schemeClr val="lt1"/>
    </dgm:linClrLst>
    <dgm:effectClrLst/>
    <dgm:txLinClrLst/>
    <dgm:txFillClrLst/>
    <dgm:txEffectClrLst/>
  </dgm:styleLbl>
  <dgm:styleLbl name="node1">
    <dgm:fillClrLst>
      <a:schemeClr val="accent5"/>
      <a:schemeClr val="accent6"/>
    </dgm:fillClrLst>
    <dgm:linClrLst meth="repeat">
      <a:schemeClr val="lt1"/>
    </dgm:linClrLst>
    <dgm:effectClrLst/>
    <dgm:txLinClrLst/>
    <dgm:txFillClrLst/>
    <dgm:txEffectClrLst/>
  </dgm:styleLbl>
  <dgm:styleLbl name="alignNode1">
    <dgm:fillClrLst>
      <a:schemeClr val="accent5"/>
      <a:schemeClr val="accent6"/>
    </dgm:fillClrLst>
    <dgm:linClrLst>
      <a:schemeClr val="accent5"/>
      <a:schemeClr val="accent6"/>
    </dgm:linClrLst>
    <dgm:effectClrLst/>
    <dgm:txLinClrLst/>
    <dgm:txFillClrLst/>
    <dgm:txEffectClrLst/>
  </dgm:styleLbl>
  <dgm:styleLbl name="lnNode1">
    <dgm:fillClrLst>
      <a:schemeClr val="accent5"/>
      <a:schemeClr val="accent6"/>
    </dgm:fillClrLst>
    <dgm:linClrLst meth="repeat">
      <a:schemeClr val="lt1"/>
    </dgm:linClrLst>
    <dgm:effectClrLst/>
    <dgm:txLinClrLst/>
    <dgm:txFillClrLst/>
    <dgm:txEffectClrLst/>
  </dgm:styleLbl>
  <dgm:styleLbl name="vennNode1">
    <dgm:fillClrLst>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6"/>
    </dgm:fillClrLst>
    <dgm:linClrLst meth="repeat">
      <a:schemeClr val="lt1"/>
    </dgm:linClrLst>
    <dgm:effectClrLst/>
    <dgm:txLinClrLst/>
    <dgm:txFillClrLst/>
    <dgm:txEffectClrLst/>
  </dgm:styleLbl>
  <dgm:styleLbl name="node3">
    <dgm:fillClrLst>
      <a:schemeClr val="accent1"/>
    </dgm:fillClrLst>
    <dgm:linClrLst meth="repeat">
      <a:schemeClr val="lt1"/>
    </dgm:linClrLst>
    <dgm:effectClrLst/>
    <dgm:txLinClrLst/>
    <dgm:txFillClrLst/>
    <dgm:txEffectClrLst/>
  </dgm:styleLbl>
  <dgm:styleLbl name="node4">
    <dgm:fillClrLst>
      <a:schemeClr val="accent2"/>
    </dgm:fillClrLst>
    <dgm:linClrLst meth="repeat">
      <a:schemeClr val="lt1"/>
    </dgm:linClrLst>
    <dgm:effectClrLst/>
    <dgm:txLinClrLst/>
    <dgm:txFillClrLst/>
    <dgm:txEffectClrLst/>
  </dgm:styleLbl>
  <dgm:styleLbl name="fgImgPlace1">
    <dgm:fillClrLst>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5">
        <a:tint val="50000"/>
      </a:schemeClr>
      <a:schemeClr val="accent6">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5"/>
      <a:schemeClr val="accent6"/>
    </dgm:fillClrLst>
    <dgm:linClrLst meth="repeat">
      <a:schemeClr val="lt1"/>
    </dgm:linClrLst>
    <dgm:effectClrLst/>
    <dgm:txLinClrLst/>
    <dgm:txFillClrLst/>
    <dgm:txEffectClrLst/>
  </dgm:styleLbl>
  <dgm:styleLbl name="fgSibTrans2D1">
    <dgm:fillClrLst>
      <a:schemeClr val="accent5"/>
      <a:schemeClr val="accent6"/>
    </dgm:fillClrLst>
    <dgm:linClrLst meth="repeat">
      <a:schemeClr val="lt1"/>
    </dgm:linClrLst>
    <dgm:effectClrLst/>
    <dgm:txLinClrLst/>
    <dgm:txFillClrLst meth="repeat">
      <a:schemeClr val="lt1"/>
    </dgm:txFillClrLst>
    <dgm:txEffectClrLst/>
  </dgm:styleLbl>
  <dgm:styleLbl name="bgSibTrans2D1">
    <dgm:fillClrLst>
      <a:schemeClr val="accent5"/>
      <a:schemeClr val="accent6"/>
    </dgm:fillClrLst>
    <dgm:linClrLst meth="repeat">
      <a:schemeClr val="lt1"/>
    </dgm:linClrLst>
    <dgm:effectClrLst/>
    <dgm:txLinClrLst/>
    <dgm:txFillClrLst meth="repeat">
      <a:schemeClr val="lt1"/>
    </dgm:txFillClrLst>
    <dgm:txEffectClrLst/>
  </dgm:styleLbl>
  <dgm:styleLbl name="sibTrans1D1">
    <dgm:fillClrLst/>
    <dgm:linClrLst>
      <a:schemeClr val="accent5"/>
      <a:schemeClr val="accent6"/>
    </dgm:linClrLst>
    <dgm:effectClrLst/>
    <dgm:txLinClrLst/>
    <dgm:txFillClrLst meth="repeat">
      <a:schemeClr val="tx1"/>
    </dgm:txFillClrLst>
    <dgm:txEffectClrLst/>
  </dgm:styleLbl>
  <dgm:styleLbl name="callout">
    <dgm:fillClrLst meth="repeat">
      <a:schemeClr val="accent5"/>
    </dgm:fillClrLst>
    <dgm:linClrLst meth="repeat">
      <a:schemeClr val="accent5">
        <a:tint val="50000"/>
      </a:schemeClr>
    </dgm:linClrLst>
    <dgm:effectClrLst/>
    <dgm:txLinClrLst/>
    <dgm:txFillClrLst meth="repeat">
      <a:schemeClr val="tx1"/>
    </dgm:txFillClrLst>
    <dgm:txEffectClrLst/>
  </dgm:styleLbl>
  <dgm:styleLbl name="asst0">
    <dgm:fillClrLst meth="repeat">
      <a:schemeClr val="accent5"/>
    </dgm:fillClrLst>
    <dgm:linClrLst meth="repeat">
      <a:schemeClr val="lt1">
        <a:shade val="80000"/>
      </a:schemeClr>
    </dgm:linClrLst>
    <dgm:effectClrLst/>
    <dgm:txLinClrLst/>
    <dgm:txFillClrLst/>
    <dgm:txEffectClrLst/>
  </dgm:styleLbl>
  <dgm:styleLbl name="asst1">
    <dgm:fillClrLst meth="repeat">
      <a:schemeClr val="accent6"/>
    </dgm:fillClrLst>
    <dgm:linClrLst meth="repeat">
      <a:schemeClr val="lt1">
        <a:shade val="80000"/>
      </a:schemeClr>
    </dgm:linClrLst>
    <dgm:effectClrLst/>
    <dgm:txLinClrLst/>
    <dgm:txFillClrLst/>
    <dgm:txEffectClrLst/>
  </dgm:styleLbl>
  <dgm:styleLbl name="asst2">
    <dgm:fillClrLst>
      <a:schemeClr val="accent1"/>
    </dgm:fillClrLst>
    <dgm:linClrLst meth="repeat">
      <a:schemeClr val="lt1"/>
    </dgm:linClrLst>
    <dgm:effectClrLst/>
    <dgm:txLinClrLst/>
    <dgm:txFillClrLst/>
    <dgm:txEffectClrLst/>
  </dgm:styleLbl>
  <dgm:styleLbl name="asst3">
    <dgm:fillClrLst>
      <a:schemeClr val="accent2"/>
    </dgm:fillClrLst>
    <dgm:linClrLst meth="repeat">
      <a:schemeClr val="lt1"/>
    </dgm:linClrLst>
    <dgm:effectClrLst/>
    <dgm:txLinClrLst/>
    <dgm:txFillClrLst/>
    <dgm:txEffectClrLst/>
  </dgm:styleLbl>
  <dgm:styleLbl name="asst4">
    <dgm:fillClrLst>
      <a:schemeClr val="accent3"/>
    </dgm:fillClrLst>
    <dgm:linClrLst meth="repeat">
      <a:schemeClr val="lt1"/>
    </dgm:linClrLst>
    <dgm:effectClrLst/>
    <dgm:txLinClrLst/>
    <dgm:txFillClrLst/>
    <dgm:txEffectClrLst/>
  </dgm:styleLbl>
  <dgm:styleLbl name="parChTrans2D1">
    <dgm:fillClrLst meth="repeat">
      <a:schemeClr val="accent5"/>
    </dgm:fillClrLst>
    <dgm:linClrLst meth="repeat">
      <a:schemeClr val="lt1"/>
    </dgm:linClrLst>
    <dgm:effectClrLst/>
    <dgm:txLinClrLst/>
    <dgm:txFillClrLst meth="repeat">
      <a:schemeClr val="lt1"/>
    </dgm:txFillClrLst>
    <dgm:txEffectClrLst/>
  </dgm:styleLbl>
  <dgm:styleLbl name="parChTrans2D2">
    <dgm:fillClrLst meth="repeat">
      <a:schemeClr val="accent6"/>
    </dgm:fillClrLst>
    <dgm:linClrLst meth="repeat">
      <a:schemeClr val="lt1"/>
    </dgm:linClrLst>
    <dgm:effectClrLst/>
    <dgm:txLinClrLst/>
    <dgm:txFillClrLst/>
    <dgm:txEffectClrLst/>
  </dgm:styleLbl>
  <dgm:styleLbl name="parChTrans2D3">
    <dgm:fillClrLst meth="repeat">
      <a:schemeClr val="accent6"/>
    </dgm:fillClrLst>
    <dgm:linClrLst meth="repeat">
      <a:schemeClr val="lt1"/>
    </dgm:linClrLst>
    <dgm:effectClrLst/>
    <dgm:txLinClrLst/>
    <dgm:txFillClrLst/>
    <dgm:txEffectClrLst/>
  </dgm:styleLbl>
  <dgm:styleLbl name="parChTrans2D4">
    <dgm:fillClrLst meth="repeat">
      <a:schemeClr val="accent1"/>
    </dgm:fillClrLst>
    <dgm:linClrLst meth="repeat">
      <a:schemeClr val="lt1"/>
    </dgm:linClrLst>
    <dgm:effectClrLst/>
    <dgm:txLinClrLst/>
    <dgm:txFillClrLst meth="repeat">
      <a:schemeClr val="lt1"/>
    </dgm:txFillClrLst>
    <dgm:txEffectClrLst/>
  </dgm:styleLbl>
  <dgm:styleLbl name="parChTrans1D1">
    <dgm:fillClrLst meth="repeat">
      <a:schemeClr val="accent5"/>
    </dgm:fillClrLst>
    <dgm:linClrLst meth="repeat">
      <a:schemeClr val="accent5"/>
    </dgm:linClrLst>
    <dgm:effectClrLst/>
    <dgm:txLinClrLst/>
    <dgm:txFillClrLst meth="repeat">
      <a:schemeClr val="tx1"/>
    </dgm:txFillClrLst>
    <dgm:txEffectClrLst/>
  </dgm:styleLbl>
  <dgm:styleLbl name="parChTrans1D2">
    <dgm:fillClrLst meth="repeat">
      <a:schemeClr val="accent6">
        <a:tint val="90000"/>
      </a:schemeClr>
    </dgm:fillClrLst>
    <dgm:linClrLst meth="repeat">
      <a:schemeClr val="accent6"/>
    </dgm:linClrLst>
    <dgm:effectClrLst/>
    <dgm:txLinClrLst/>
    <dgm:txFillClrLst meth="repeat">
      <a:schemeClr val="tx1"/>
    </dgm:txFillClrLst>
    <dgm:txEffectClrLst/>
  </dgm:styleLbl>
  <dgm:styleLbl name="parChTrans1D3">
    <dgm:fillClrLst meth="repeat">
      <a:schemeClr val="accent6">
        <a:tint val="70000"/>
      </a:schemeClr>
    </dgm:fillClrLst>
    <dgm:linClrLst meth="repeat">
      <a:schemeClr val="accent1"/>
    </dgm:linClrLst>
    <dgm:effectClrLst/>
    <dgm:txLinClrLst/>
    <dgm:txFillClrLst meth="repeat">
      <a:schemeClr val="tx1"/>
    </dgm:txFillClrLst>
    <dgm:txEffectClrLst/>
  </dgm:styleLbl>
  <dgm:styleLbl name="parChTrans1D4">
    <dgm:fillClrLst meth="repeat">
      <a:schemeClr val="accent6">
        <a:tint val="50000"/>
      </a:schemeClr>
    </dgm:fillClrLst>
    <dgm:linClrLst meth="repeat">
      <a:schemeClr val="accent2"/>
    </dgm:linClrLst>
    <dgm:effectClrLst/>
    <dgm:txLinClrLst/>
    <dgm:txFillClrLst meth="repeat">
      <a:schemeClr val="tx1"/>
    </dgm:txFillClrLst>
    <dgm:txEffectClrLst/>
  </dgm:styleLbl>
  <dgm:styleLbl name="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5"/>
    </dgm:linClrLst>
    <dgm:effectClrLst/>
    <dgm:txLinClrLst/>
    <dgm:txFillClrLst meth="repeat">
      <a:schemeClr val="dk1"/>
    </dgm:txFillClrLst>
    <dgm:txEffectClrLst/>
  </dgm:styleLbl>
  <dgm:styleLbl name="bgAcc1">
    <dgm:fillClrLst meth="repeat">
      <a:schemeClr val="lt1">
        <a:alpha val="90000"/>
      </a:schemeClr>
    </dgm:fillClrLst>
    <dgm:linClrLst>
      <a:schemeClr val="accent5"/>
      <a:schemeClr val="accent6"/>
    </dgm:linClrLst>
    <dgm:effectClrLst/>
    <dgm:txLinClrLst/>
    <dgm:txFillClrLst meth="repeat">
      <a:schemeClr val="dk1"/>
    </dgm:txFillClrLst>
    <dgm:txEffectClrLst/>
  </dgm:styleLbl>
  <dgm:styleLbl name="solidFgAcc1">
    <dgm:fillClrLst meth="repeat">
      <a:schemeClr val="lt1"/>
    </dgm:fillClrLst>
    <dgm:linClrLst>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a:schemeClr val="accent5"/>
      <a:schemeClr val="accent6"/>
    </dgm:linClrLst>
    <dgm:effectClrLst/>
    <dgm:txLinClrLst/>
    <dgm:txFillClrLst meth="repeat">
      <a:schemeClr val="dk1"/>
    </dgm:txFillClrLst>
    <dgm:txEffectClrLst/>
  </dgm:styleLbl>
  <dgm:styleLbl name="solidBgAcc1">
    <dgm:fillClrLst meth="repeat">
      <a:schemeClr val="lt1"/>
    </dgm:fillClrLst>
    <dgm:linClrLst>
      <a:schemeClr val="accent5"/>
      <a:schemeClr val="accent6"/>
    </dgm:linClrLst>
    <dgm:effectClrLst/>
    <dgm:txLinClrLst/>
    <dgm:txFillClrLst meth="repeat">
      <a:schemeClr val="dk1"/>
    </dgm:txFillClrLst>
    <dgm:txEffectClrLst/>
  </dgm:styleLbl>
  <dgm:styleLbl name="fgAccFollowNode1">
    <dgm:fillClrLst>
      <a:schemeClr val="accent5">
        <a:tint val="40000"/>
        <a:alpha val="90000"/>
      </a:schemeClr>
      <a:schemeClr val="accent6">
        <a:tint val="40000"/>
        <a:alpha val="90000"/>
      </a:schemeClr>
    </dgm:fillClrLst>
    <dgm:linClrLst>
      <a:schemeClr val="accent5">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a:schemeClr val="accent5">
        <a:tint val="40000"/>
        <a:alpha val="90000"/>
      </a:schemeClr>
      <a:schemeClr val="accent6">
        <a:tint val="40000"/>
        <a:alpha val="90000"/>
      </a:schemeClr>
    </dgm:fillClrLst>
    <dgm:linClrLst>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4"/>
    </dgm:linClrLst>
    <dgm:effectClrLst/>
    <dgm:txLinClrLst/>
    <dgm:txFillClrLst meth="repeat">
      <a:schemeClr val="dk1"/>
    </dgm:txFillClrLst>
    <dgm:txEffectClrLst/>
  </dgm:styleLbl>
  <dgm:styleLbl name="fgAcc2">
    <dgm:fillClrLst meth="repeat">
      <a:schemeClr val="lt1">
        <a:alpha val="90000"/>
      </a:schemeClr>
    </dgm:fillClrLst>
    <dgm:linClrLst>
      <a:schemeClr val="accent6"/>
    </dgm:linClrLst>
    <dgm:effectClrLst/>
    <dgm:txLinClrLst/>
    <dgm:txFillClrLst meth="repeat">
      <a:schemeClr val="dk1"/>
    </dgm:txFillClrLst>
    <dgm:txEffectClrLst/>
  </dgm:styleLbl>
  <dgm:styleLbl name="fgAcc3">
    <dgm:fillClrLst meth="repeat">
      <a:schemeClr val="lt1">
        <a:alpha val="90000"/>
      </a:schemeClr>
    </dgm:fillClrLst>
    <dgm:linClrLst>
      <a:schemeClr val="accent1"/>
    </dgm:linClrLst>
    <dgm:effectClrLst/>
    <dgm:txLinClrLst/>
    <dgm:txFillClrLst meth="repeat">
      <a:schemeClr val="dk1"/>
    </dgm:txFillClrLst>
    <dgm:txEffectClrLst/>
  </dgm:styleLbl>
  <dgm:styleLbl name="fgAcc4">
    <dgm:fillClrLst meth="repeat">
      <a:schemeClr val="lt1">
        <a:alpha val="90000"/>
      </a:schemeClr>
    </dgm:fillClrLst>
    <dgm:linClrLst>
      <a:schemeClr val="accent2"/>
    </dgm:linClrLst>
    <dgm:effectClrLst/>
    <dgm:txLinClrLst/>
    <dgm:txFillClrLst meth="repeat">
      <a:schemeClr val="dk1"/>
    </dgm:txFillClrLst>
    <dgm:txEffectClrLst/>
  </dgm:styleLbl>
  <dgm:styleLbl name="bgShp">
    <dgm:fillClrLst meth="repeat">
      <a:schemeClr val="accent5">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5">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5">
        <a:tint val="50000"/>
        <a:alpha val="40000"/>
      </a:schemeClr>
    </dgm:fillClrLst>
    <dgm:linClrLst meth="repeat">
      <a:schemeClr val="accent5"/>
    </dgm:linClrLst>
    <dgm:effectClrLst/>
    <dgm:txLinClrLst/>
    <dgm:txFillClrLst meth="repeat">
      <a:schemeClr val="lt1"/>
    </dgm:txFillClrLst>
    <dgm:txEffectClrLst/>
  </dgm:styleLbl>
  <dgm:styleLbl name="fgShp">
    <dgm:fillClrLst meth="repeat">
      <a:schemeClr val="accent5">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BB6D85F-4AD9-47B1-90F1-6747CB18D581}" type="doc">
      <dgm:prSet loTypeId="urn:microsoft.com/office/officeart/2005/8/layout/StepDownProcess" loCatId="process" qsTypeId="urn:microsoft.com/office/officeart/2005/8/quickstyle/simple1" qsCatId="simple" csTypeId="urn:microsoft.com/office/officeart/2005/8/colors/colorful5" csCatId="colorful" phldr="1"/>
      <dgm:spPr/>
      <dgm:t>
        <a:bodyPr/>
        <a:lstStyle/>
        <a:p>
          <a:endParaRPr lang="fr-FR"/>
        </a:p>
      </dgm:t>
    </dgm:pt>
    <dgm:pt modelId="{1DCFC06F-E748-4C49-B01A-F0F8A978A728}">
      <dgm:prSet phldrT="[Texte]"/>
      <dgm:spPr/>
      <dgm:t>
        <a:bodyPr/>
        <a:lstStyle/>
        <a:p>
          <a:r>
            <a:rPr lang="fr-FR" dirty="0"/>
            <a:t>Repérage et orientation ciblée</a:t>
          </a:r>
        </a:p>
      </dgm:t>
    </dgm:pt>
    <dgm:pt modelId="{3AFCCB93-C113-4A54-88E0-41361DBBA619}" type="parTrans" cxnId="{A0E69BD6-532D-49E3-93DF-112B60021D14}">
      <dgm:prSet/>
      <dgm:spPr/>
      <dgm:t>
        <a:bodyPr/>
        <a:lstStyle/>
        <a:p>
          <a:endParaRPr lang="fr-FR"/>
        </a:p>
      </dgm:t>
    </dgm:pt>
    <dgm:pt modelId="{0AC440AD-0D80-4586-91C6-1C3D4D43E0C7}" type="sibTrans" cxnId="{A0E69BD6-532D-49E3-93DF-112B60021D14}">
      <dgm:prSet/>
      <dgm:spPr/>
      <dgm:t>
        <a:bodyPr/>
        <a:lstStyle/>
        <a:p>
          <a:endParaRPr lang="fr-FR"/>
        </a:p>
      </dgm:t>
    </dgm:pt>
    <dgm:pt modelId="{0A1D67C8-FC08-4448-8A20-D9438F760688}">
      <dgm:prSet phldrT="[Texte]"/>
      <dgm:spPr/>
      <dgm:t>
        <a:bodyPr/>
        <a:lstStyle/>
        <a:p>
          <a:r>
            <a:rPr lang="fr-FR" dirty="0"/>
            <a:t>Une fois par mois</a:t>
          </a:r>
        </a:p>
      </dgm:t>
    </dgm:pt>
    <dgm:pt modelId="{93E7866B-D32F-4172-8C5B-7D624CC647DD}" type="parTrans" cxnId="{7C41B0D0-A5C5-4FDD-9CB9-61EA3468F640}">
      <dgm:prSet/>
      <dgm:spPr/>
      <dgm:t>
        <a:bodyPr/>
        <a:lstStyle/>
        <a:p>
          <a:endParaRPr lang="fr-FR"/>
        </a:p>
      </dgm:t>
    </dgm:pt>
    <dgm:pt modelId="{7681EFBA-52F3-4058-95BE-C32810D681F2}" type="sibTrans" cxnId="{7C41B0D0-A5C5-4FDD-9CB9-61EA3468F640}">
      <dgm:prSet/>
      <dgm:spPr/>
      <dgm:t>
        <a:bodyPr/>
        <a:lstStyle/>
        <a:p>
          <a:endParaRPr lang="fr-FR"/>
        </a:p>
      </dgm:t>
    </dgm:pt>
    <dgm:pt modelId="{6115B060-CE30-4D57-8F42-BF7ED65EE0CD}">
      <dgm:prSet phldrT="[Texte]"/>
      <dgm:spPr/>
      <dgm:t>
        <a:bodyPr/>
        <a:lstStyle/>
        <a:p>
          <a:r>
            <a:rPr lang="fr-FR" dirty="0"/>
            <a:t>27 APP</a:t>
          </a:r>
        </a:p>
        <a:p>
          <a:r>
            <a:rPr lang="fr-FR" dirty="0"/>
            <a:t>Identifiés</a:t>
          </a:r>
        </a:p>
      </dgm:t>
    </dgm:pt>
    <dgm:pt modelId="{AFFC0A07-7A6D-4686-92CE-1F1842794471}" type="parTrans" cxnId="{69E23432-262C-4A4B-81E8-A6A113794464}">
      <dgm:prSet/>
      <dgm:spPr/>
      <dgm:t>
        <a:bodyPr/>
        <a:lstStyle/>
        <a:p>
          <a:endParaRPr lang="fr-FR"/>
        </a:p>
      </dgm:t>
    </dgm:pt>
    <dgm:pt modelId="{3F517FAF-9BA2-41D9-AEC3-7AF0C198C9EA}" type="sibTrans" cxnId="{69E23432-262C-4A4B-81E8-A6A113794464}">
      <dgm:prSet/>
      <dgm:spPr/>
      <dgm:t>
        <a:bodyPr/>
        <a:lstStyle/>
        <a:p>
          <a:endParaRPr lang="fr-FR"/>
        </a:p>
      </dgm:t>
    </dgm:pt>
    <dgm:pt modelId="{9CF08858-AAC4-46F1-9E3A-64A8E307789E}">
      <dgm:prSet phldrT="[Texte]"/>
      <dgm:spPr/>
      <dgm:t>
        <a:bodyPr/>
        <a:lstStyle/>
        <a:p>
          <a:r>
            <a:rPr lang="fr-FR" dirty="0"/>
            <a:t>89 interactions</a:t>
          </a:r>
        </a:p>
      </dgm:t>
    </dgm:pt>
    <dgm:pt modelId="{46E15319-8C51-4EC2-801D-A19DB43B43F3}" type="parTrans" cxnId="{5C707240-008A-4B5F-A9EB-EFC513E652BC}">
      <dgm:prSet/>
      <dgm:spPr/>
      <dgm:t>
        <a:bodyPr/>
        <a:lstStyle/>
        <a:p>
          <a:endParaRPr lang="fr-FR"/>
        </a:p>
      </dgm:t>
    </dgm:pt>
    <dgm:pt modelId="{6C77933E-801C-4117-B4A2-D7A31F556A8A}" type="sibTrans" cxnId="{5C707240-008A-4B5F-A9EB-EFC513E652BC}">
      <dgm:prSet/>
      <dgm:spPr/>
      <dgm:t>
        <a:bodyPr/>
        <a:lstStyle/>
        <a:p>
          <a:endParaRPr lang="fr-FR"/>
        </a:p>
      </dgm:t>
    </dgm:pt>
    <dgm:pt modelId="{6CF73855-D8B4-4C63-B3EA-BE5D4D4C6263}">
      <dgm:prSet phldrT="[Texte]"/>
      <dgm:spPr/>
      <dgm:t>
        <a:bodyPr/>
        <a:lstStyle/>
        <a:p>
          <a:r>
            <a:rPr lang="fr-FR" dirty="0"/>
            <a:t>Un équilibre</a:t>
          </a:r>
        </a:p>
        <a:p>
          <a:r>
            <a:rPr lang="fr-FR" dirty="0"/>
            <a:t>recherché</a:t>
          </a:r>
        </a:p>
      </dgm:t>
    </dgm:pt>
    <dgm:pt modelId="{A8148B21-73E3-4C21-AF1F-C66FEEF74022}" type="parTrans" cxnId="{9FB1DA6F-A193-4C61-A8A9-726427960DA3}">
      <dgm:prSet/>
      <dgm:spPr/>
      <dgm:t>
        <a:bodyPr/>
        <a:lstStyle/>
        <a:p>
          <a:endParaRPr lang="fr-FR"/>
        </a:p>
      </dgm:t>
    </dgm:pt>
    <dgm:pt modelId="{C9F21446-B568-4DF3-B173-435CC4A47336}" type="sibTrans" cxnId="{9FB1DA6F-A193-4C61-A8A9-726427960DA3}">
      <dgm:prSet/>
      <dgm:spPr/>
      <dgm:t>
        <a:bodyPr/>
        <a:lstStyle/>
        <a:p>
          <a:endParaRPr lang="fr-FR"/>
        </a:p>
      </dgm:t>
    </dgm:pt>
    <dgm:pt modelId="{5C0F7EA4-18D7-4D0C-875B-098F9FF54F0B}">
      <dgm:prSet phldrT="[Texte]"/>
      <dgm:spPr/>
      <dgm:t>
        <a:bodyPr/>
        <a:lstStyle/>
        <a:p>
          <a:r>
            <a:rPr lang="fr-FR" dirty="0"/>
            <a:t>28,8 % Biologie</a:t>
          </a:r>
        </a:p>
      </dgm:t>
    </dgm:pt>
    <dgm:pt modelId="{2DE9012F-F48E-4C01-9F51-9A5DDB4DAE7D}" type="parTrans" cxnId="{EE0CFA3F-591B-4759-9555-6A19D35AEB49}">
      <dgm:prSet/>
      <dgm:spPr/>
      <dgm:t>
        <a:bodyPr/>
        <a:lstStyle/>
        <a:p>
          <a:endParaRPr lang="fr-FR"/>
        </a:p>
      </dgm:t>
    </dgm:pt>
    <dgm:pt modelId="{407CD9BC-0E10-4AAD-8A77-C782FC205A22}" type="sibTrans" cxnId="{EE0CFA3F-591B-4759-9555-6A19D35AEB49}">
      <dgm:prSet/>
      <dgm:spPr/>
      <dgm:t>
        <a:bodyPr/>
        <a:lstStyle/>
        <a:p>
          <a:endParaRPr lang="fr-FR"/>
        </a:p>
      </dgm:t>
    </dgm:pt>
    <dgm:pt modelId="{B474850A-74BC-4551-96FB-90F8051CFDE1}">
      <dgm:prSet phldrT="[Texte]"/>
      <dgm:spPr/>
      <dgm:t>
        <a:bodyPr/>
        <a:lstStyle/>
        <a:p>
          <a:r>
            <a:rPr lang="fr-FR" dirty="0"/>
            <a:t>16 chercheurs sollicités plus d’une fois (hors AAP collectif)</a:t>
          </a:r>
        </a:p>
      </dgm:t>
    </dgm:pt>
    <dgm:pt modelId="{83C7B646-BC45-4FEB-92ED-1DADE9E15625}" type="parTrans" cxnId="{3455031B-CCDA-4360-9EE2-4C03C371033C}">
      <dgm:prSet/>
      <dgm:spPr/>
      <dgm:t>
        <a:bodyPr/>
        <a:lstStyle/>
        <a:p>
          <a:endParaRPr lang="fr-FR"/>
        </a:p>
      </dgm:t>
    </dgm:pt>
    <dgm:pt modelId="{4E6F8EAA-3513-4E9C-949C-6266EE0D8BD7}" type="sibTrans" cxnId="{3455031B-CCDA-4360-9EE2-4C03C371033C}">
      <dgm:prSet/>
      <dgm:spPr/>
      <dgm:t>
        <a:bodyPr/>
        <a:lstStyle/>
        <a:p>
          <a:endParaRPr lang="fr-FR"/>
        </a:p>
      </dgm:t>
    </dgm:pt>
    <dgm:pt modelId="{13C69C28-2697-47C1-B196-AE94E172E700}">
      <dgm:prSet phldrT="[Texte]"/>
      <dgm:spPr/>
      <dgm:t>
        <a:bodyPr/>
        <a:lstStyle/>
        <a:p>
          <a:r>
            <a:rPr lang="fr-FR" dirty="0"/>
            <a:t>Entre 16 et 24,5M€</a:t>
          </a:r>
        </a:p>
      </dgm:t>
    </dgm:pt>
    <dgm:pt modelId="{B45148E0-C019-448B-B7E8-4E535B9CAC5A}" type="parTrans" cxnId="{23030610-B241-499F-9831-E848B2F5F096}">
      <dgm:prSet/>
      <dgm:spPr/>
      <dgm:t>
        <a:bodyPr/>
        <a:lstStyle/>
        <a:p>
          <a:endParaRPr lang="fr-FR"/>
        </a:p>
      </dgm:t>
    </dgm:pt>
    <dgm:pt modelId="{3EA1A1CB-81E8-433E-8FE4-0CDF5557776A}" type="sibTrans" cxnId="{23030610-B241-499F-9831-E848B2F5F096}">
      <dgm:prSet/>
      <dgm:spPr/>
      <dgm:t>
        <a:bodyPr/>
        <a:lstStyle/>
        <a:p>
          <a:endParaRPr lang="fr-FR"/>
        </a:p>
      </dgm:t>
    </dgm:pt>
    <dgm:pt modelId="{FAAC48C9-15C8-4DFF-83A3-D8A1A781D3E6}">
      <dgm:prSet phldrT="[Texte]"/>
      <dgm:spPr/>
      <dgm:t>
        <a:bodyPr/>
        <a:lstStyle/>
        <a:p>
          <a:r>
            <a:rPr lang="fr-FR" dirty="0"/>
            <a:t>50 % UP</a:t>
          </a:r>
        </a:p>
      </dgm:t>
    </dgm:pt>
    <dgm:pt modelId="{48E5CF8F-52B8-4DC2-A067-F87657EDE8CC}" type="parTrans" cxnId="{BC9E9BB3-DA03-4670-A248-EAD99EFED141}">
      <dgm:prSet/>
      <dgm:spPr/>
      <dgm:t>
        <a:bodyPr/>
        <a:lstStyle/>
        <a:p>
          <a:endParaRPr lang="fr-FR"/>
        </a:p>
      </dgm:t>
    </dgm:pt>
    <dgm:pt modelId="{03EA8DF7-004D-4D8F-9331-5ADF0C3FF6E5}" type="sibTrans" cxnId="{BC9E9BB3-DA03-4670-A248-EAD99EFED141}">
      <dgm:prSet/>
      <dgm:spPr/>
      <dgm:t>
        <a:bodyPr/>
        <a:lstStyle/>
        <a:p>
          <a:endParaRPr lang="fr-FR"/>
        </a:p>
      </dgm:t>
    </dgm:pt>
    <dgm:pt modelId="{DEDECAD9-157A-403C-A82A-615A7FAF83C5}">
      <dgm:prSet phldrT="[Texte]"/>
      <dgm:spPr/>
      <dgm:t>
        <a:bodyPr/>
        <a:lstStyle/>
        <a:p>
          <a:r>
            <a:rPr lang="fr-FR" dirty="0"/>
            <a:t>22,1 % UB</a:t>
          </a:r>
        </a:p>
      </dgm:t>
    </dgm:pt>
    <dgm:pt modelId="{0776E6ED-09F7-402D-8886-350832837620}" type="parTrans" cxnId="{A9F1B608-2548-4E85-B624-B41A7B6A0EFA}">
      <dgm:prSet/>
      <dgm:spPr/>
      <dgm:t>
        <a:bodyPr/>
        <a:lstStyle/>
        <a:p>
          <a:endParaRPr lang="fr-FR"/>
        </a:p>
      </dgm:t>
    </dgm:pt>
    <dgm:pt modelId="{FFF073C7-FA90-4AF5-ACAE-08288255AD59}" type="sibTrans" cxnId="{A9F1B608-2548-4E85-B624-B41A7B6A0EFA}">
      <dgm:prSet/>
      <dgm:spPr/>
      <dgm:t>
        <a:bodyPr/>
        <a:lstStyle/>
        <a:p>
          <a:endParaRPr lang="fr-FR"/>
        </a:p>
      </dgm:t>
    </dgm:pt>
    <dgm:pt modelId="{EE64C233-E247-4864-9ADF-2862FF035147}">
      <dgm:prSet phldrT="[Texte]"/>
      <dgm:spPr/>
      <dgm:t>
        <a:bodyPr/>
        <a:lstStyle/>
        <a:p>
          <a:r>
            <a:rPr lang="fr-FR" dirty="0"/>
            <a:t>8,7 % UPPA</a:t>
          </a:r>
        </a:p>
      </dgm:t>
    </dgm:pt>
    <dgm:pt modelId="{B275A273-24BD-4770-B2F5-4B8A1A32E797}" type="parTrans" cxnId="{67FAC938-C8D4-46FD-9B46-680D1A3B065B}">
      <dgm:prSet/>
      <dgm:spPr/>
      <dgm:t>
        <a:bodyPr/>
        <a:lstStyle/>
        <a:p>
          <a:endParaRPr lang="fr-FR"/>
        </a:p>
      </dgm:t>
    </dgm:pt>
    <dgm:pt modelId="{CCF4597E-74DB-4F70-8E65-E6844F59DD30}" type="sibTrans" cxnId="{67FAC938-C8D4-46FD-9B46-680D1A3B065B}">
      <dgm:prSet/>
      <dgm:spPr/>
      <dgm:t>
        <a:bodyPr/>
        <a:lstStyle/>
        <a:p>
          <a:endParaRPr lang="fr-FR"/>
        </a:p>
      </dgm:t>
    </dgm:pt>
    <dgm:pt modelId="{7303A45F-AF4E-4458-ACB9-BA68D46F1AF0}">
      <dgm:prSet phldrT="[Texte]"/>
      <dgm:spPr/>
      <dgm:t>
        <a:bodyPr/>
        <a:lstStyle/>
        <a:p>
          <a:r>
            <a:rPr lang="fr-FR" dirty="0"/>
            <a:t>5,7 % LRU </a:t>
          </a:r>
        </a:p>
      </dgm:t>
    </dgm:pt>
    <dgm:pt modelId="{82CDC022-26A8-4B5A-927C-E379BEAB8D21}" type="parTrans" cxnId="{F4D0A59D-4EA5-4566-BD33-65C2EF6AE65A}">
      <dgm:prSet/>
      <dgm:spPr/>
      <dgm:t>
        <a:bodyPr/>
        <a:lstStyle/>
        <a:p>
          <a:endParaRPr lang="fr-FR"/>
        </a:p>
      </dgm:t>
    </dgm:pt>
    <dgm:pt modelId="{CE934F13-21B3-434E-A2F4-53B58C82A8AF}" type="sibTrans" cxnId="{F4D0A59D-4EA5-4566-BD33-65C2EF6AE65A}">
      <dgm:prSet/>
      <dgm:spPr/>
      <dgm:t>
        <a:bodyPr/>
        <a:lstStyle/>
        <a:p>
          <a:endParaRPr lang="fr-FR"/>
        </a:p>
      </dgm:t>
    </dgm:pt>
    <dgm:pt modelId="{6DD97A23-7C26-442A-A9BD-D8D9FE90BB1B}">
      <dgm:prSet phldrT="[Texte]"/>
      <dgm:spPr/>
      <dgm:t>
        <a:bodyPr/>
        <a:lstStyle/>
        <a:p>
          <a:r>
            <a:rPr lang="fr-FR" dirty="0"/>
            <a:t>4,8 % UBM</a:t>
          </a:r>
        </a:p>
      </dgm:t>
    </dgm:pt>
    <dgm:pt modelId="{BEE49F82-06B9-49FB-B7A0-31BD8347ED8D}" type="parTrans" cxnId="{D1447AEE-4F68-4CCF-8669-9822F610F316}">
      <dgm:prSet/>
      <dgm:spPr/>
      <dgm:t>
        <a:bodyPr/>
        <a:lstStyle/>
        <a:p>
          <a:endParaRPr lang="fr-FR"/>
        </a:p>
      </dgm:t>
    </dgm:pt>
    <dgm:pt modelId="{209686D3-80F1-4895-BA5D-1C7ACCBFBD41}" type="sibTrans" cxnId="{D1447AEE-4F68-4CCF-8669-9822F610F316}">
      <dgm:prSet/>
      <dgm:spPr/>
      <dgm:t>
        <a:bodyPr/>
        <a:lstStyle/>
        <a:p>
          <a:endParaRPr lang="fr-FR"/>
        </a:p>
      </dgm:t>
    </dgm:pt>
    <dgm:pt modelId="{B83D834C-7DE0-44F9-97D3-4DC0F0211311}">
      <dgm:prSet phldrT="[Texte]"/>
      <dgm:spPr/>
      <dgm:t>
        <a:bodyPr/>
        <a:lstStyle/>
        <a:p>
          <a:r>
            <a:rPr lang="fr-FR" dirty="0"/>
            <a:t>4,8 % UL</a:t>
          </a:r>
        </a:p>
      </dgm:t>
    </dgm:pt>
    <dgm:pt modelId="{3BDA6732-6ADF-4227-B904-3261F3338521}" type="parTrans" cxnId="{CC9318E3-49E0-496F-AAC5-D7C96ACF9144}">
      <dgm:prSet/>
      <dgm:spPr/>
      <dgm:t>
        <a:bodyPr/>
        <a:lstStyle/>
        <a:p>
          <a:endParaRPr lang="fr-FR"/>
        </a:p>
      </dgm:t>
    </dgm:pt>
    <dgm:pt modelId="{C4B6CB04-A721-447E-A62D-B244B2C787A5}" type="sibTrans" cxnId="{CC9318E3-49E0-496F-AAC5-D7C96ACF9144}">
      <dgm:prSet/>
      <dgm:spPr/>
      <dgm:t>
        <a:bodyPr/>
        <a:lstStyle/>
        <a:p>
          <a:endParaRPr lang="fr-FR"/>
        </a:p>
      </dgm:t>
    </dgm:pt>
    <dgm:pt modelId="{D122E0CB-860F-423D-9999-FC5AFEA5F56A}">
      <dgm:prSet phldrT="[Texte]"/>
      <dgm:spPr/>
      <dgm:t>
        <a:bodyPr/>
        <a:lstStyle/>
        <a:p>
          <a:r>
            <a:rPr lang="fr-FR" dirty="0"/>
            <a:t>13,5 % Méd.-</a:t>
          </a:r>
          <a:r>
            <a:rPr lang="fr-FR" dirty="0" err="1"/>
            <a:t>Phar</a:t>
          </a:r>
          <a:r>
            <a:rPr lang="fr-FR" dirty="0"/>
            <a:t>.</a:t>
          </a:r>
        </a:p>
      </dgm:t>
    </dgm:pt>
    <dgm:pt modelId="{90E55E29-30BB-409B-A8BC-017CA1BB83EA}" type="parTrans" cxnId="{33A3E223-4C14-441E-9F7B-5E5459565AC9}">
      <dgm:prSet/>
      <dgm:spPr/>
      <dgm:t>
        <a:bodyPr/>
        <a:lstStyle/>
        <a:p>
          <a:endParaRPr lang="fr-FR"/>
        </a:p>
      </dgm:t>
    </dgm:pt>
    <dgm:pt modelId="{6BFC671B-6D7D-4AD0-9670-651CC3CB2808}" type="sibTrans" cxnId="{33A3E223-4C14-441E-9F7B-5E5459565AC9}">
      <dgm:prSet/>
      <dgm:spPr/>
      <dgm:t>
        <a:bodyPr/>
        <a:lstStyle/>
        <a:p>
          <a:endParaRPr lang="fr-FR"/>
        </a:p>
      </dgm:t>
    </dgm:pt>
    <dgm:pt modelId="{5CD06E0A-F9B4-4563-BE00-52A6725BE4DB}">
      <dgm:prSet phldrT="[Texte]"/>
      <dgm:spPr/>
      <dgm:t>
        <a:bodyPr/>
        <a:lstStyle/>
        <a:p>
          <a:r>
            <a:rPr lang="fr-FR" dirty="0"/>
            <a:t>12,5 % Chimie</a:t>
          </a:r>
        </a:p>
      </dgm:t>
    </dgm:pt>
    <dgm:pt modelId="{E5E1E7C4-3D40-4D73-849D-7FE486591FF5}" type="parTrans" cxnId="{42C29EFD-A4FB-4FC0-8368-386CB578338C}">
      <dgm:prSet/>
      <dgm:spPr/>
      <dgm:t>
        <a:bodyPr/>
        <a:lstStyle/>
        <a:p>
          <a:endParaRPr lang="fr-FR"/>
        </a:p>
      </dgm:t>
    </dgm:pt>
    <dgm:pt modelId="{7D6F4848-0318-48E2-ABEA-67691BA6684D}" type="sibTrans" cxnId="{42C29EFD-A4FB-4FC0-8368-386CB578338C}">
      <dgm:prSet/>
      <dgm:spPr/>
      <dgm:t>
        <a:bodyPr/>
        <a:lstStyle/>
        <a:p>
          <a:endParaRPr lang="fr-FR"/>
        </a:p>
      </dgm:t>
    </dgm:pt>
    <dgm:pt modelId="{89EEEC84-C5E9-45F5-8BE6-A4A34FD00B0C}" type="pres">
      <dgm:prSet presAssocID="{DBB6D85F-4AD9-47B1-90F1-6747CB18D581}" presName="rootnode" presStyleCnt="0">
        <dgm:presLayoutVars>
          <dgm:chMax/>
          <dgm:chPref/>
          <dgm:dir/>
          <dgm:animLvl val="lvl"/>
        </dgm:presLayoutVars>
      </dgm:prSet>
      <dgm:spPr/>
    </dgm:pt>
    <dgm:pt modelId="{38BE0797-CCA7-4986-A29C-EC16CCDE12D1}" type="pres">
      <dgm:prSet presAssocID="{1DCFC06F-E748-4C49-B01A-F0F8A978A728}" presName="composite" presStyleCnt="0"/>
      <dgm:spPr/>
    </dgm:pt>
    <dgm:pt modelId="{6A26A424-2854-459F-A484-1B7FF1AA1B28}" type="pres">
      <dgm:prSet presAssocID="{1DCFC06F-E748-4C49-B01A-F0F8A978A728}" presName="bentUpArrow1" presStyleLbl="alignImgPlace1" presStyleIdx="0" presStyleCnt="3"/>
      <dgm:spPr/>
    </dgm:pt>
    <dgm:pt modelId="{A74092B8-12FD-4092-8C2D-7987898804FD}" type="pres">
      <dgm:prSet presAssocID="{1DCFC06F-E748-4C49-B01A-F0F8A978A728}" presName="ParentText" presStyleLbl="node1" presStyleIdx="0" presStyleCnt="4">
        <dgm:presLayoutVars>
          <dgm:chMax val="1"/>
          <dgm:chPref val="1"/>
          <dgm:bulletEnabled val="1"/>
        </dgm:presLayoutVars>
      </dgm:prSet>
      <dgm:spPr/>
    </dgm:pt>
    <dgm:pt modelId="{B70C5476-A55E-4094-A537-A1D748DA82E3}" type="pres">
      <dgm:prSet presAssocID="{1DCFC06F-E748-4C49-B01A-F0F8A978A728}" presName="ChildText" presStyleLbl="revTx" presStyleIdx="0" presStyleCnt="4">
        <dgm:presLayoutVars>
          <dgm:chMax val="0"/>
          <dgm:chPref val="0"/>
          <dgm:bulletEnabled val="1"/>
        </dgm:presLayoutVars>
      </dgm:prSet>
      <dgm:spPr/>
    </dgm:pt>
    <dgm:pt modelId="{C36C4062-4373-4440-AE56-0C487AFCCA91}" type="pres">
      <dgm:prSet presAssocID="{0AC440AD-0D80-4586-91C6-1C3D4D43E0C7}" presName="sibTrans" presStyleCnt="0"/>
      <dgm:spPr/>
    </dgm:pt>
    <dgm:pt modelId="{004B1733-58D2-47A9-A26E-D24029B8CBBB}" type="pres">
      <dgm:prSet presAssocID="{6115B060-CE30-4D57-8F42-BF7ED65EE0CD}" presName="composite" presStyleCnt="0"/>
      <dgm:spPr/>
    </dgm:pt>
    <dgm:pt modelId="{15FDF19F-4F34-427E-AF9D-0337F14EBB9B}" type="pres">
      <dgm:prSet presAssocID="{6115B060-CE30-4D57-8F42-BF7ED65EE0CD}" presName="bentUpArrow1" presStyleLbl="alignImgPlace1" presStyleIdx="1" presStyleCnt="3"/>
      <dgm:spPr/>
    </dgm:pt>
    <dgm:pt modelId="{F18B5EE8-43CB-4755-8BE4-AE377F93A730}" type="pres">
      <dgm:prSet presAssocID="{6115B060-CE30-4D57-8F42-BF7ED65EE0CD}" presName="ParentText" presStyleLbl="node1" presStyleIdx="1" presStyleCnt="4">
        <dgm:presLayoutVars>
          <dgm:chMax val="1"/>
          <dgm:chPref val="1"/>
          <dgm:bulletEnabled val="1"/>
        </dgm:presLayoutVars>
      </dgm:prSet>
      <dgm:spPr/>
    </dgm:pt>
    <dgm:pt modelId="{BAFC4A67-0729-4370-ADFE-76BFBDF566C1}" type="pres">
      <dgm:prSet presAssocID="{6115B060-CE30-4D57-8F42-BF7ED65EE0CD}" presName="ChildText" presStyleLbl="revTx" presStyleIdx="1" presStyleCnt="4">
        <dgm:presLayoutVars>
          <dgm:chMax val="0"/>
          <dgm:chPref val="0"/>
          <dgm:bulletEnabled val="1"/>
        </dgm:presLayoutVars>
      </dgm:prSet>
      <dgm:spPr/>
    </dgm:pt>
    <dgm:pt modelId="{CCC91A74-7FC3-4839-AECB-2B520B34BBD1}" type="pres">
      <dgm:prSet presAssocID="{3F517FAF-9BA2-41D9-AEC3-7AF0C198C9EA}" presName="sibTrans" presStyleCnt="0"/>
      <dgm:spPr/>
    </dgm:pt>
    <dgm:pt modelId="{7BEF87F5-2CF2-4C5F-894A-7F87E1B009C9}" type="pres">
      <dgm:prSet presAssocID="{6CF73855-D8B4-4C63-B3EA-BE5D4D4C6263}" presName="composite" presStyleCnt="0"/>
      <dgm:spPr/>
    </dgm:pt>
    <dgm:pt modelId="{CDB856B4-D41E-40F3-B2BC-3C3CCB49159E}" type="pres">
      <dgm:prSet presAssocID="{6CF73855-D8B4-4C63-B3EA-BE5D4D4C6263}" presName="bentUpArrow1" presStyleLbl="alignImgPlace1" presStyleIdx="2" presStyleCnt="3"/>
      <dgm:spPr/>
    </dgm:pt>
    <dgm:pt modelId="{A36F0CD4-85CA-4EF0-8782-7DFECC549C13}" type="pres">
      <dgm:prSet presAssocID="{6CF73855-D8B4-4C63-B3EA-BE5D4D4C6263}" presName="ParentText" presStyleLbl="node1" presStyleIdx="2" presStyleCnt="4">
        <dgm:presLayoutVars>
          <dgm:chMax val="1"/>
          <dgm:chPref val="1"/>
          <dgm:bulletEnabled val="1"/>
        </dgm:presLayoutVars>
      </dgm:prSet>
      <dgm:spPr/>
    </dgm:pt>
    <dgm:pt modelId="{2281F09B-1AE9-4D0A-A0F4-CD24B5F46ECF}" type="pres">
      <dgm:prSet presAssocID="{6CF73855-D8B4-4C63-B3EA-BE5D4D4C6263}" presName="ChildText" presStyleLbl="revTx" presStyleIdx="2" presStyleCnt="4" custScaleX="130683" custScaleY="128788" custLinFactNeighborX="23462" custLinFactNeighborY="1790">
        <dgm:presLayoutVars>
          <dgm:chMax val="0"/>
          <dgm:chPref val="0"/>
          <dgm:bulletEnabled val="1"/>
        </dgm:presLayoutVars>
      </dgm:prSet>
      <dgm:spPr/>
    </dgm:pt>
    <dgm:pt modelId="{D3EB647F-1CA7-47F0-9A80-1983983DCA22}" type="pres">
      <dgm:prSet presAssocID="{C9F21446-B568-4DF3-B173-435CC4A47336}" presName="sibTrans" presStyleCnt="0"/>
      <dgm:spPr/>
    </dgm:pt>
    <dgm:pt modelId="{D75FE84F-A801-466E-A26E-FFB566B52117}" type="pres">
      <dgm:prSet presAssocID="{13C69C28-2697-47C1-B196-AE94E172E700}" presName="composite" presStyleCnt="0"/>
      <dgm:spPr/>
    </dgm:pt>
    <dgm:pt modelId="{2D43FCD7-6E3D-4C13-9279-6447C8C85857}" type="pres">
      <dgm:prSet presAssocID="{13C69C28-2697-47C1-B196-AE94E172E700}" presName="ParentText" presStyleLbl="node1" presStyleIdx="3" presStyleCnt="4">
        <dgm:presLayoutVars>
          <dgm:chMax val="1"/>
          <dgm:chPref val="1"/>
          <dgm:bulletEnabled val="1"/>
        </dgm:presLayoutVars>
      </dgm:prSet>
      <dgm:spPr/>
    </dgm:pt>
    <dgm:pt modelId="{18BE9B40-46E8-4DF1-9886-5FE145CB2233}" type="pres">
      <dgm:prSet presAssocID="{13C69C28-2697-47C1-B196-AE94E172E700}" presName="FinalChildText" presStyleLbl="revTx" presStyleIdx="3" presStyleCnt="4">
        <dgm:presLayoutVars>
          <dgm:chMax val="0"/>
          <dgm:chPref val="0"/>
          <dgm:bulletEnabled val="1"/>
        </dgm:presLayoutVars>
      </dgm:prSet>
      <dgm:spPr/>
    </dgm:pt>
  </dgm:ptLst>
  <dgm:cxnLst>
    <dgm:cxn modelId="{A9F1B608-2548-4E85-B624-B41A7B6A0EFA}" srcId="{6CF73855-D8B4-4C63-B3EA-BE5D4D4C6263}" destId="{DEDECAD9-157A-403C-A82A-615A7FAF83C5}" srcOrd="1" destOrd="0" parTransId="{0776E6ED-09F7-402D-8886-350832837620}" sibTransId="{FFF073C7-FA90-4AF5-ACAE-08288255AD59}"/>
    <dgm:cxn modelId="{23030610-B241-499F-9831-E848B2F5F096}" srcId="{DBB6D85F-4AD9-47B1-90F1-6747CB18D581}" destId="{13C69C28-2697-47C1-B196-AE94E172E700}" srcOrd="3" destOrd="0" parTransId="{B45148E0-C019-448B-B7E8-4E535B9CAC5A}" sibTransId="{3EA1A1CB-81E8-433E-8FE4-0CDF5557776A}"/>
    <dgm:cxn modelId="{3455031B-CCDA-4360-9EE2-4C03C371033C}" srcId="{6115B060-CE30-4D57-8F42-BF7ED65EE0CD}" destId="{B474850A-74BC-4551-96FB-90F8051CFDE1}" srcOrd="1" destOrd="0" parTransId="{83C7B646-BC45-4FEB-92ED-1DADE9E15625}" sibTransId="{4E6F8EAA-3513-4E9C-949C-6266EE0D8BD7}"/>
    <dgm:cxn modelId="{4D21A11B-9715-4574-869C-E9F14FBE28A3}" type="presOf" srcId="{1DCFC06F-E748-4C49-B01A-F0F8A978A728}" destId="{A74092B8-12FD-4092-8C2D-7987898804FD}" srcOrd="0" destOrd="0" presId="urn:microsoft.com/office/officeart/2005/8/layout/StepDownProcess"/>
    <dgm:cxn modelId="{86D1441C-3A06-44EE-AC92-16E1B50573E3}" type="presOf" srcId="{6CF73855-D8B4-4C63-B3EA-BE5D4D4C6263}" destId="{A36F0CD4-85CA-4EF0-8782-7DFECC549C13}" srcOrd="0" destOrd="0" presId="urn:microsoft.com/office/officeart/2005/8/layout/StepDownProcess"/>
    <dgm:cxn modelId="{33A3E223-4C14-441E-9F7B-5E5459565AC9}" srcId="{13C69C28-2697-47C1-B196-AE94E172E700}" destId="{D122E0CB-860F-423D-9999-FC5AFEA5F56A}" srcOrd="1" destOrd="0" parTransId="{90E55E29-30BB-409B-A8BC-017CA1BB83EA}" sibTransId="{6BFC671B-6D7D-4AD0-9670-651CC3CB2808}"/>
    <dgm:cxn modelId="{C385E02A-426D-4FEC-B114-7FD688D413E6}" type="presOf" srcId="{D122E0CB-860F-423D-9999-FC5AFEA5F56A}" destId="{18BE9B40-46E8-4DF1-9886-5FE145CB2233}" srcOrd="0" destOrd="1" presId="urn:microsoft.com/office/officeart/2005/8/layout/StepDownProcess"/>
    <dgm:cxn modelId="{A700CF2B-92F7-494F-814A-0C21B1FE3EDD}" type="presOf" srcId="{EE64C233-E247-4864-9ADF-2862FF035147}" destId="{2281F09B-1AE9-4D0A-A0F4-CD24B5F46ECF}" srcOrd="0" destOrd="2" presId="urn:microsoft.com/office/officeart/2005/8/layout/StepDownProcess"/>
    <dgm:cxn modelId="{69E23432-262C-4A4B-81E8-A6A113794464}" srcId="{DBB6D85F-4AD9-47B1-90F1-6747CB18D581}" destId="{6115B060-CE30-4D57-8F42-BF7ED65EE0CD}" srcOrd="1" destOrd="0" parTransId="{AFFC0A07-7A6D-4686-92CE-1F1842794471}" sibTransId="{3F517FAF-9BA2-41D9-AEC3-7AF0C198C9EA}"/>
    <dgm:cxn modelId="{33681C38-3BF1-4F9F-B2D6-9D07C18CE522}" type="presOf" srcId="{13C69C28-2697-47C1-B196-AE94E172E700}" destId="{2D43FCD7-6E3D-4C13-9279-6447C8C85857}" srcOrd="0" destOrd="0" presId="urn:microsoft.com/office/officeart/2005/8/layout/StepDownProcess"/>
    <dgm:cxn modelId="{67FAC938-C8D4-46FD-9B46-680D1A3B065B}" srcId="{6CF73855-D8B4-4C63-B3EA-BE5D4D4C6263}" destId="{EE64C233-E247-4864-9ADF-2862FF035147}" srcOrd="2" destOrd="0" parTransId="{B275A273-24BD-4770-B2F5-4B8A1A32E797}" sibTransId="{CCF4597E-74DB-4F70-8E65-E6844F59DD30}"/>
    <dgm:cxn modelId="{EE0CFA3F-591B-4759-9555-6A19D35AEB49}" srcId="{13C69C28-2697-47C1-B196-AE94E172E700}" destId="{5C0F7EA4-18D7-4D0C-875B-098F9FF54F0B}" srcOrd="0" destOrd="0" parTransId="{2DE9012F-F48E-4C01-9F51-9A5DDB4DAE7D}" sibTransId="{407CD9BC-0E10-4AAD-8A77-C782FC205A22}"/>
    <dgm:cxn modelId="{5C707240-008A-4B5F-A9EB-EFC513E652BC}" srcId="{6115B060-CE30-4D57-8F42-BF7ED65EE0CD}" destId="{9CF08858-AAC4-46F1-9E3A-64A8E307789E}" srcOrd="0" destOrd="0" parTransId="{46E15319-8C51-4EC2-801D-A19DB43B43F3}" sibTransId="{6C77933E-801C-4117-B4A2-D7A31F556A8A}"/>
    <dgm:cxn modelId="{B7A22D61-8779-43E1-98BF-24FB99E60467}" type="presOf" srcId="{6115B060-CE30-4D57-8F42-BF7ED65EE0CD}" destId="{F18B5EE8-43CB-4755-8BE4-AE377F93A730}" srcOrd="0" destOrd="0" presId="urn:microsoft.com/office/officeart/2005/8/layout/StepDownProcess"/>
    <dgm:cxn modelId="{2A628B61-C11A-425E-A4F9-772563FEDC2A}" type="presOf" srcId="{5CD06E0A-F9B4-4563-BE00-52A6725BE4DB}" destId="{18BE9B40-46E8-4DF1-9886-5FE145CB2233}" srcOrd="0" destOrd="2" presId="urn:microsoft.com/office/officeart/2005/8/layout/StepDownProcess"/>
    <dgm:cxn modelId="{44723E62-095D-47A0-832C-B795E6C0E33B}" type="presOf" srcId="{6DD97A23-7C26-442A-A9BD-D8D9FE90BB1B}" destId="{2281F09B-1AE9-4D0A-A0F4-CD24B5F46ECF}" srcOrd="0" destOrd="4" presId="urn:microsoft.com/office/officeart/2005/8/layout/StepDownProcess"/>
    <dgm:cxn modelId="{9FB1DA6F-A193-4C61-A8A9-726427960DA3}" srcId="{DBB6D85F-4AD9-47B1-90F1-6747CB18D581}" destId="{6CF73855-D8B4-4C63-B3EA-BE5D4D4C6263}" srcOrd="2" destOrd="0" parTransId="{A8148B21-73E3-4C21-AF1F-C66FEEF74022}" sibTransId="{C9F21446-B568-4DF3-B173-435CC4A47336}"/>
    <dgm:cxn modelId="{16D72574-E728-44DD-98BD-1BE42C3D2B8F}" type="presOf" srcId="{0A1D67C8-FC08-4448-8A20-D9438F760688}" destId="{B70C5476-A55E-4094-A537-A1D748DA82E3}" srcOrd="0" destOrd="0" presId="urn:microsoft.com/office/officeart/2005/8/layout/StepDownProcess"/>
    <dgm:cxn modelId="{C910777C-CB93-4C1F-83A3-97DDF3070D3B}" type="presOf" srcId="{9CF08858-AAC4-46F1-9E3A-64A8E307789E}" destId="{BAFC4A67-0729-4370-ADFE-76BFBDF566C1}" srcOrd="0" destOrd="0" presId="urn:microsoft.com/office/officeart/2005/8/layout/StepDownProcess"/>
    <dgm:cxn modelId="{7EF77A9C-42D7-4F54-8CC3-B76F5D523ABF}" type="presOf" srcId="{DBB6D85F-4AD9-47B1-90F1-6747CB18D581}" destId="{89EEEC84-C5E9-45F5-8BE6-A4A34FD00B0C}" srcOrd="0" destOrd="0" presId="urn:microsoft.com/office/officeart/2005/8/layout/StepDownProcess"/>
    <dgm:cxn modelId="{F4D0A59D-4EA5-4566-BD33-65C2EF6AE65A}" srcId="{6CF73855-D8B4-4C63-B3EA-BE5D4D4C6263}" destId="{7303A45F-AF4E-4458-ACB9-BA68D46F1AF0}" srcOrd="3" destOrd="0" parTransId="{82CDC022-26A8-4B5A-927C-E379BEAB8D21}" sibTransId="{CE934F13-21B3-434E-A2F4-53B58C82A8AF}"/>
    <dgm:cxn modelId="{27A4E1B0-584C-4E0C-A5B4-A41D2EEF58BD}" type="presOf" srcId="{7303A45F-AF4E-4458-ACB9-BA68D46F1AF0}" destId="{2281F09B-1AE9-4D0A-A0F4-CD24B5F46ECF}" srcOrd="0" destOrd="3" presId="urn:microsoft.com/office/officeart/2005/8/layout/StepDownProcess"/>
    <dgm:cxn modelId="{BC9E9BB3-DA03-4670-A248-EAD99EFED141}" srcId="{6CF73855-D8B4-4C63-B3EA-BE5D4D4C6263}" destId="{FAAC48C9-15C8-4DFF-83A3-D8A1A781D3E6}" srcOrd="0" destOrd="0" parTransId="{48E5CF8F-52B8-4DC2-A067-F87657EDE8CC}" sibTransId="{03EA8DF7-004D-4D8F-9331-5ADF0C3FF6E5}"/>
    <dgm:cxn modelId="{008F27B9-0C1C-47F6-B225-853A6B37523F}" type="presOf" srcId="{FAAC48C9-15C8-4DFF-83A3-D8A1A781D3E6}" destId="{2281F09B-1AE9-4D0A-A0F4-CD24B5F46ECF}" srcOrd="0" destOrd="0" presId="urn:microsoft.com/office/officeart/2005/8/layout/StepDownProcess"/>
    <dgm:cxn modelId="{7C41B0D0-A5C5-4FDD-9CB9-61EA3468F640}" srcId="{1DCFC06F-E748-4C49-B01A-F0F8A978A728}" destId="{0A1D67C8-FC08-4448-8A20-D9438F760688}" srcOrd="0" destOrd="0" parTransId="{93E7866B-D32F-4172-8C5B-7D624CC647DD}" sibTransId="{7681EFBA-52F3-4058-95BE-C32810D681F2}"/>
    <dgm:cxn modelId="{A0E69BD6-532D-49E3-93DF-112B60021D14}" srcId="{DBB6D85F-4AD9-47B1-90F1-6747CB18D581}" destId="{1DCFC06F-E748-4C49-B01A-F0F8A978A728}" srcOrd="0" destOrd="0" parTransId="{3AFCCB93-C113-4A54-88E0-41361DBBA619}" sibTransId="{0AC440AD-0D80-4586-91C6-1C3D4D43E0C7}"/>
    <dgm:cxn modelId="{41257FDD-67F8-4172-88BE-9769CC4D2F7B}" type="presOf" srcId="{5C0F7EA4-18D7-4D0C-875B-098F9FF54F0B}" destId="{18BE9B40-46E8-4DF1-9886-5FE145CB2233}" srcOrd="0" destOrd="0" presId="urn:microsoft.com/office/officeart/2005/8/layout/StepDownProcess"/>
    <dgm:cxn modelId="{29C595DD-8EE7-4D35-8AB5-64E3B8BF1AD0}" type="presOf" srcId="{B83D834C-7DE0-44F9-97D3-4DC0F0211311}" destId="{2281F09B-1AE9-4D0A-A0F4-CD24B5F46ECF}" srcOrd="0" destOrd="5" presId="urn:microsoft.com/office/officeart/2005/8/layout/StepDownProcess"/>
    <dgm:cxn modelId="{CC9318E3-49E0-496F-AAC5-D7C96ACF9144}" srcId="{6CF73855-D8B4-4C63-B3EA-BE5D4D4C6263}" destId="{B83D834C-7DE0-44F9-97D3-4DC0F0211311}" srcOrd="5" destOrd="0" parTransId="{3BDA6732-6ADF-4227-B904-3261F3338521}" sibTransId="{C4B6CB04-A721-447E-A62D-B244B2C787A5}"/>
    <dgm:cxn modelId="{BDFDCCE4-B3D1-42E0-8FF8-D3BEED930026}" type="presOf" srcId="{B474850A-74BC-4551-96FB-90F8051CFDE1}" destId="{BAFC4A67-0729-4370-ADFE-76BFBDF566C1}" srcOrd="0" destOrd="1" presId="urn:microsoft.com/office/officeart/2005/8/layout/StepDownProcess"/>
    <dgm:cxn modelId="{356055E5-4C09-4C4E-B76B-386FC99DCDED}" type="presOf" srcId="{DEDECAD9-157A-403C-A82A-615A7FAF83C5}" destId="{2281F09B-1AE9-4D0A-A0F4-CD24B5F46ECF}" srcOrd="0" destOrd="1" presId="urn:microsoft.com/office/officeart/2005/8/layout/StepDownProcess"/>
    <dgm:cxn modelId="{D1447AEE-4F68-4CCF-8669-9822F610F316}" srcId="{6CF73855-D8B4-4C63-B3EA-BE5D4D4C6263}" destId="{6DD97A23-7C26-442A-A9BD-D8D9FE90BB1B}" srcOrd="4" destOrd="0" parTransId="{BEE49F82-06B9-49FB-B7A0-31BD8347ED8D}" sibTransId="{209686D3-80F1-4895-BA5D-1C7ACCBFBD41}"/>
    <dgm:cxn modelId="{42C29EFD-A4FB-4FC0-8368-386CB578338C}" srcId="{13C69C28-2697-47C1-B196-AE94E172E700}" destId="{5CD06E0A-F9B4-4563-BE00-52A6725BE4DB}" srcOrd="2" destOrd="0" parTransId="{E5E1E7C4-3D40-4D73-849D-7FE486591FF5}" sibTransId="{7D6F4848-0318-48E2-ABEA-67691BA6684D}"/>
    <dgm:cxn modelId="{37DB3D53-57D7-4559-BDDE-5934290AD602}" type="presParOf" srcId="{89EEEC84-C5E9-45F5-8BE6-A4A34FD00B0C}" destId="{38BE0797-CCA7-4986-A29C-EC16CCDE12D1}" srcOrd="0" destOrd="0" presId="urn:microsoft.com/office/officeart/2005/8/layout/StepDownProcess"/>
    <dgm:cxn modelId="{D33D243C-4750-4B26-8DE9-B2342AD5E927}" type="presParOf" srcId="{38BE0797-CCA7-4986-A29C-EC16CCDE12D1}" destId="{6A26A424-2854-459F-A484-1B7FF1AA1B28}" srcOrd="0" destOrd="0" presId="urn:microsoft.com/office/officeart/2005/8/layout/StepDownProcess"/>
    <dgm:cxn modelId="{529E43C6-CF42-4CA6-B7E5-EA6E92F0E819}" type="presParOf" srcId="{38BE0797-CCA7-4986-A29C-EC16CCDE12D1}" destId="{A74092B8-12FD-4092-8C2D-7987898804FD}" srcOrd="1" destOrd="0" presId="urn:microsoft.com/office/officeart/2005/8/layout/StepDownProcess"/>
    <dgm:cxn modelId="{7839463C-0FA9-4504-8B69-697D657ED2BB}" type="presParOf" srcId="{38BE0797-CCA7-4986-A29C-EC16CCDE12D1}" destId="{B70C5476-A55E-4094-A537-A1D748DA82E3}" srcOrd="2" destOrd="0" presId="urn:microsoft.com/office/officeart/2005/8/layout/StepDownProcess"/>
    <dgm:cxn modelId="{C195E6BE-4D4E-4766-898D-3CE00C4A40AC}" type="presParOf" srcId="{89EEEC84-C5E9-45F5-8BE6-A4A34FD00B0C}" destId="{C36C4062-4373-4440-AE56-0C487AFCCA91}" srcOrd="1" destOrd="0" presId="urn:microsoft.com/office/officeart/2005/8/layout/StepDownProcess"/>
    <dgm:cxn modelId="{9ABC8654-F84D-4861-9011-A19BB2D5BE58}" type="presParOf" srcId="{89EEEC84-C5E9-45F5-8BE6-A4A34FD00B0C}" destId="{004B1733-58D2-47A9-A26E-D24029B8CBBB}" srcOrd="2" destOrd="0" presId="urn:microsoft.com/office/officeart/2005/8/layout/StepDownProcess"/>
    <dgm:cxn modelId="{D1F6909E-67E3-4F19-AB60-B10686FCE0B8}" type="presParOf" srcId="{004B1733-58D2-47A9-A26E-D24029B8CBBB}" destId="{15FDF19F-4F34-427E-AF9D-0337F14EBB9B}" srcOrd="0" destOrd="0" presId="urn:microsoft.com/office/officeart/2005/8/layout/StepDownProcess"/>
    <dgm:cxn modelId="{E118CB73-9A2E-40E2-B355-453CFC907E5B}" type="presParOf" srcId="{004B1733-58D2-47A9-A26E-D24029B8CBBB}" destId="{F18B5EE8-43CB-4755-8BE4-AE377F93A730}" srcOrd="1" destOrd="0" presId="urn:microsoft.com/office/officeart/2005/8/layout/StepDownProcess"/>
    <dgm:cxn modelId="{1D7016E4-28EC-4521-9357-25291350875C}" type="presParOf" srcId="{004B1733-58D2-47A9-A26E-D24029B8CBBB}" destId="{BAFC4A67-0729-4370-ADFE-76BFBDF566C1}" srcOrd="2" destOrd="0" presId="urn:microsoft.com/office/officeart/2005/8/layout/StepDownProcess"/>
    <dgm:cxn modelId="{C3E94991-1BF8-4235-8907-9F4594D2890F}" type="presParOf" srcId="{89EEEC84-C5E9-45F5-8BE6-A4A34FD00B0C}" destId="{CCC91A74-7FC3-4839-AECB-2B520B34BBD1}" srcOrd="3" destOrd="0" presId="urn:microsoft.com/office/officeart/2005/8/layout/StepDownProcess"/>
    <dgm:cxn modelId="{E9F0E0F2-D506-432C-AF2B-A58C47A20DE0}" type="presParOf" srcId="{89EEEC84-C5E9-45F5-8BE6-A4A34FD00B0C}" destId="{7BEF87F5-2CF2-4C5F-894A-7F87E1B009C9}" srcOrd="4" destOrd="0" presId="urn:microsoft.com/office/officeart/2005/8/layout/StepDownProcess"/>
    <dgm:cxn modelId="{95EB29B6-6535-4E8F-A9DC-55911A975E82}" type="presParOf" srcId="{7BEF87F5-2CF2-4C5F-894A-7F87E1B009C9}" destId="{CDB856B4-D41E-40F3-B2BC-3C3CCB49159E}" srcOrd="0" destOrd="0" presId="urn:microsoft.com/office/officeart/2005/8/layout/StepDownProcess"/>
    <dgm:cxn modelId="{33E9DC9C-A24F-4D71-B0B4-8A2C14FEBA95}" type="presParOf" srcId="{7BEF87F5-2CF2-4C5F-894A-7F87E1B009C9}" destId="{A36F0CD4-85CA-4EF0-8782-7DFECC549C13}" srcOrd="1" destOrd="0" presId="urn:microsoft.com/office/officeart/2005/8/layout/StepDownProcess"/>
    <dgm:cxn modelId="{6D5213B5-53E9-453B-B890-3F4A26370F4E}" type="presParOf" srcId="{7BEF87F5-2CF2-4C5F-894A-7F87E1B009C9}" destId="{2281F09B-1AE9-4D0A-A0F4-CD24B5F46ECF}" srcOrd="2" destOrd="0" presId="urn:microsoft.com/office/officeart/2005/8/layout/StepDownProcess"/>
    <dgm:cxn modelId="{24CA0711-27E8-41F1-9A88-FD78A2D1C8F0}" type="presParOf" srcId="{89EEEC84-C5E9-45F5-8BE6-A4A34FD00B0C}" destId="{D3EB647F-1CA7-47F0-9A80-1983983DCA22}" srcOrd="5" destOrd="0" presId="urn:microsoft.com/office/officeart/2005/8/layout/StepDownProcess"/>
    <dgm:cxn modelId="{65006215-5289-4D48-A4B4-AA321804AA18}" type="presParOf" srcId="{89EEEC84-C5E9-45F5-8BE6-A4A34FD00B0C}" destId="{D75FE84F-A801-466E-A26E-FFB566B52117}" srcOrd="6" destOrd="0" presId="urn:microsoft.com/office/officeart/2005/8/layout/StepDownProcess"/>
    <dgm:cxn modelId="{A25F2B4D-F44F-44C0-9EAB-B2D03040F43C}" type="presParOf" srcId="{D75FE84F-A801-466E-A26E-FFB566B52117}" destId="{2D43FCD7-6E3D-4C13-9279-6447C8C85857}" srcOrd="0" destOrd="0" presId="urn:microsoft.com/office/officeart/2005/8/layout/StepDownProcess"/>
    <dgm:cxn modelId="{47A75C7B-7342-4CB1-A6B0-9B54D4DB85A9}" type="presParOf" srcId="{D75FE84F-A801-466E-A26E-FFB566B52117}" destId="{18BE9B40-46E8-4DF1-9886-5FE145CB2233}" srcOrd="1" destOrd="0" presId="urn:microsoft.com/office/officeart/2005/8/layout/StepDown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A26A424-2854-459F-A484-1B7FF1AA1B28}">
      <dsp:nvSpPr>
        <dsp:cNvPr id="0" name=""/>
        <dsp:cNvSpPr/>
      </dsp:nvSpPr>
      <dsp:spPr>
        <a:xfrm rot="5400000">
          <a:off x="571049" y="1410471"/>
          <a:ext cx="1243041" cy="1415159"/>
        </a:xfrm>
        <a:prstGeom prst="bentUpArrow">
          <a:avLst>
            <a:gd name="adj1" fmla="val 32840"/>
            <a:gd name="adj2" fmla="val 25000"/>
            <a:gd name="adj3" fmla="val 35780"/>
          </a:avLst>
        </a:prstGeom>
        <a:solidFill>
          <a:schemeClr val="accent5">
            <a:tint val="50000"/>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A74092B8-12FD-4092-8C2D-7987898804FD}">
      <dsp:nvSpPr>
        <dsp:cNvPr id="0" name=""/>
        <dsp:cNvSpPr/>
      </dsp:nvSpPr>
      <dsp:spPr>
        <a:xfrm>
          <a:off x="241718" y="32534"/>
          <a:ext cx="2092550" cy="1464717"/>
        </a:xfrm>
        <a:prstGeom prst="roundRect">
          <a:avLst>
            <a:gd name="adj" fmla="val 16670"/>
          </a:avLst>
        </a:prstGeom>
        <a:solidFill>
          <a:schemeClr val="accent5">
            <a:hueOff val="0"/>
            <a:satOff val="0"/>
            <a:lumOff val="0"/>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a:lnSpc>
              <a:spcPct val="90000"/>
            </a:lnSpc>
            <a:spcBef>
              <a:spcPct val="0"/>
            </a:spcBef>
            <a:spcAft>
              <a:spcPct val="35000"/>
            </a:spcAft>
            <a:buNone/>
          </a:pPr>
          <a:r>
            <a:rPr lang="fr-FR" sz="2600" kern="1200" dirty="0"/>
            <a:t>Repérage et orientation ciblée</a:t>
          </a:r>
        </a:p>
      </dsp:txBody>
      <dsp:txXfrm>
        <a:off x="313232" y="104048"/>
        <a:ext cx="1949522" cy="1321689"/>
      </dsp:txXfrm>
    </dsp:sp>
    <dsp:sp modelId="{B70C5476-A55E-4094-A537-A1D748DA82E3}">
      <dsp:nvSpPr>
        <dsp:cNvPr id="0" name=""/>
        <dsp:cNvSpPr/>
      </dsp:nvSpPr>
      <dsp:spPr>
        <a:xfrm>
          <a:off x="2334269" y="172228"/>
          <a:ext cx="1521921" cy="118384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8580" tIns="68580" rIns="68580" bIns="68580" numCol="1" spcCol="1270" anchor="ctr" anchorCtr="0">
          <a:noAutofit/>
        </a:bodyPr>
        <a:lstStyle/>
        <a:p>
          <a:pPr marL="114300" lvl="1" indent="-114300" algn="l" defTabSz="622300">
            <a:lnSpc>
              <a:spcPct val="90000"/>
            </a:lnSpc>
            <a:spcBef>
              <a:spcPct val="0"/>
            </a:spcBef>
            <a:spcAft>
              <a:spcPct val="15000"/>
            </a:spcAft>
            <a:buChar char="•"/>
          </a:pPr>
          <a:r>
            <a:rPr lang="fr-FR" sz="1400" kern="1200" dirty="0"/>
            <a:t>Une fois par mois</a:t>
          </a:r>
        </a:p>
      </dsp:txBody>
      <dsp:txXfrm>
        <a:off x="2334269" y="172228"/>
        <a:ext cx="1521921" cy="1183849"/>
      </dsp:txXfrm>
    </dsp:sp>
    <dsp:sp modelId="{15FDF19F-4F34-427E-AF9D-0337F14EBB9B}">
      <dsp:nvSpPr>
        <dsp:cNvPr id="0" name=""/>
        <dsp:cNvSpPr/>
      </dsp:nvSpPr>
      <dsp:spPr>
        <a:xfrm rot="5400000">
          <a:off x="2305995" y="3055832"/>
          <a:ext cx="1243041" cy="1415159"/>
        </a:xfrm>
        <a:prstGeom prst="bentUpArrow">
          <a:avLst>
            <a:gd name="adj1" fmla="val 32840"/>
            <a:gd name="adj2" fmla="val 25000"/>
            <a:gd name="adj3" fmla="val 35780"/>
          </a:avLst>
        </a:prstGeom>
        <a:solidFill>
          <a:schemeClr val="accent5">
            <a:tint val="50000"/>
            <a:hueOff val="-3342512"/>
            <a:satOff val="-12663"/>
            <a:lumOff val="4207"/>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F18B5EE8-43CB-4755-8BE4-AE377F93A730}">
      <dsp:nvSpPr>
        <dsp:cNvPr id="0" name=""/>
        <dsp:cNvSpPr/>
      </dsp:nvSpPr>
      <dsp:spPr>
        <a:xfrm>
          <a:off x="1976665" y="1677895"/>
          <a:ext cx="2092550" cy="1464717"/>
        </a:xfrm>
        <a:prstGeom prst="roundRect">
          <a:avLst>
            <a:gd name="adj" fmla="val 16670"/>
          </a:avLst>
        </a:prstGeom>
        <a:solidFill>
          <a:schemeClr val="accent5">
            <a:hueOff val="-2252848"/>
            <a:satOff val="-5806"/>
            <a:lumOff val="-3922"/>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a:lnSpc>
              <a:spcPct val="90000"/>
            </a:lnSpc>
            <a:spcBef>
              <a:spcPct val="0"/>
            </a:spcBef>
            <a:spcAft>
              <a:spcPct val="35000"/>
            </a:spcAft>
            <a:buNone/>
          </a:pPr>
          <a:r>
            <a:rPr lang="fr-FR" sz="2600" kern="1200" dirty="0"/>
            <a:t>27 APP</a:t>
          </a:r>
        </a:p>
        <a:p>
          <a:pPr marL="0" lvl="0" indent="0" algn="ctr" defTabSz="1155700">
            <a:lnSpc>
              <a:spcPct val="90000"/>
            </a:lnSpc>
            <a:spcBef>
              <a:spcPct val="0"/>
            </a:spcBef>
            <a:spcAft>
              <a:spcPct val="35000"/>
            </a:spcAft>
            <a:buNone/>
          </a:pPr>
          <a:r>
            <a:rPr lang="fr-FR" sz="2600" kern="1200" dirty="0"/>
            <a:t>Identifiés</a:t>
          </a:r>
        </a:p>
      </dsp:txBody>
      <dsp:txXfrm>
        <a:off x="2048179" y="1749409"/>
        <a:ext cx="1949522" cy="1321689"/>
      </dsp:txXfrm>
    </dsp:sp>
    <dsp:sp modelId="{BAFC4A67-0729-4370-ADFE-76BFBDF566C1}">
      <dsp:nvSpPr>
        <dsp:cNvPr id="0" name=""/>
        <dsp:cNvSpPr/>
      </dsp:nvSpPr>
      <dsp:spPr>
        <a:xfrm>
          <a:off x="4069215" y="1817589"/>
          <a:ext cx="1521921" cy="118384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8580" tIns="68580" rIns="68580" bIns="68580" numCol="1" spcCol="1270" anchor="ctr" anchorCtr="0">
          <a:noAutofit/>
        </a:bodyPr>
        <a:lstStyle/>
        <a:p>
          <a:pPr marL="114300" lvl="1" indent="-114300" algn="l" defTabSz="622300">
            <a:lnSpc>
              <a:spcPct val="90000"/>
            </a:lnSpc>
            <a:spcBef>
              <a:spcPct val="0"/>
            </a:spcBef>
            <a:spcAft>
              <a:spcPct val="15000"/>
            </a:spcAft>
            <a:buChar char="•"/>
          </a:pPr>
          <a:r>
            <a:rPr lang="fr-FR" sz="1400" kern="1200" dirty="0"/>
            <a:t>89 interactions</a:t>
          </a:r>
        </a:p>
        <a:p>
          <a:pPr marL="114300" lvl="1" indent="-114300" algn="l" defTabSz="622300">
            <a:lnSpc>
              <a:spcPct val="90000"/>
            </a:lnSpc>
            <a:spcBef>
              <a:spcPct val="0"/>
            </a:spcBef>
            <a:spcAft>
              <a:spcPct val="15000"/>
            </a:spcAft>
            <a:buChar char="•"/>
          </a:pPr>
          <a:r>
            <a:rPr lang="fr-FR" sz="1400" kern="1200" dirty="0"/>
            <a:t>16 chercheurs sollicités plus d’une fois (hors AAP collectif)</a:t>
          </a:r>
        </a:p>
      </dsp:txBody>
      <dsp:txXfrm>
        <a:off x="4069215" y="1817589"/>
        <a:ext cx="1521921" cy="1183849"/>
      </dsp:txXfrm>
    </dsp:sp>
    <dsp:sp modelId="{CDB856B4-D41E-40F3-B2BC-3C3CCB49159E}">
      <dsp:nvSpPr>
        <dsp:cNvPr id="0" name=""/>
        <dsp:cNvSpPr/>
      </dsp:nvSpPr>
      <dsp:spPr>
        <a:xfrm rot="5400000">
          <a:off x="4040942" y="4731902"/>
          <a:ext cx="1243041" cy="1415159"/>
        </a:xfrm>
        <a:prstGeom prst="bentUpArrow">
          <a:avLst>
            <a:gd name="adj1" fmla="val 32840"/>
            <a:gd name="adj2" fmla="val 25000"/>
            <a:gd name="adj3" fmla="val 35780"/>
          </a:avLst>
        </a:prstGeom>
        <a:solidFill>
          <a:schemeClr val="accent5">
            <a:tint val="50000"/>
            <a:hueOff val="-6685025"/>
            <a:satOff val="-25325"/>
            <a:lumOff val="8413"/>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dsp:style>
    </dsp:sp>
    <dsp:sp modelId="{A36F0CD4-85CA-4EF0-8782-7DFECC549C13}">
      <dsp:nvSpPr>
        <dsp:cNvPr id="0" name=""/>
        <dsp:cNvSpPr/>
      </dsp:nvSpPr>
      <dsp:spPr>
        <a:xfrm>
          <a:off x="3711612" y="3353965"/>
          <a:ext cx="2092550" cy="1464717"/>
        </a:xfrm>
        <a:prstGeom prst="roundRect">
          <a:avLst>
            <a:gd name="adj" fmla="val 16670"/>
          </a:avLst>
        </a:prstGeom>
        <a:solidFill>
          <a:schemeClr val="accent5">
            <a:hueOff val="-4505695"/>
            <a:satOff val="-11613"/>
            <a:lumOff val="-7843"/>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a:lnSpc>
              <a:spcPct val="90000"/>
            </a:lnSpc>
            <a:spcBef>
              <a:spcPct val="0"/>
            </a:spcBef>
            <a:spcAft>
              <a:spcPct val="35000"/>
            </a:spcAft>
            <a:buNone/>
          </a:pPr>
          <a:r>
            <a:rPr lang="fr-FR" sz="2600" kern="1200" dirty="0"/>
            <a:t>Un équilibre</a:t>
          </a:r>
        </a:p>
        <a:p>
          <a:pPr marL="0" lvl="0" indent="0" algn="ctr" defTabSz="1155700">
            <a:lnSpc>
              <a:spcPct val="90000"/>
            </a:lnSpc>
            <a:spcBef>
              <a:spcPct val="0"/>
            </a:spcBef>
            <a:spcAft>
              <a:spcPct val="35000"/>
            </a:spcAft>
            <a:buNone/>
          </a:pPr>
          <a:r>
            <a:rPr lang="fr-FR" sz="2600" kern="1200" dirty="0"/>
            <a:t>recherché</a:t>
          </a:r>
        </a:p>
      </dsp:txBody>
      <dsp:txXfrm>
        <a:off x="3783126" y="3425479"/>
        <a:ext cx="1949522" cy="1321689"/>
      </dsp:txXfrm>
    </dsp:sp>
    <dsp:sp modelId="{2281F09B-1AE9-4D0A-A0F4-CD24B5F46ECF}">
      <dsp:nvSpPr>
        <dsp:cNvPr id="0" name=""/>
        <dsp:cNvSpPr/>
      </dsp:nvSpPr>
      <dsp:spPr>
        <a:xfrm>
          <a:off x="5927750" y="3344447"/>
          <a:ext cx="1988893" cy="152465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68580" tIns="68580" rIns="68580" bIns="68580" numCol="1" spcCol="1270" anchor="ctr" anchorCtr="0">
          <a:noAutofit/>
        </a:bodyPr>
        <a:lstStyle/>
        <a:p>
          <a:pPr marL="114300" lvl="1" indent="-114300" algn="l" defTabSz="622300">
            <a:lnSpc>
              <a:spcPct val="90000"/>
            </a:lnSpc>
            <a:spcBef>
              <a:spcPct val="0"/>
            </a:spcBef>
            <a:spcAft>
              <a:spcPct val="15000"/>
            </a:spcAft>
            <a:buChar char="•"/>
          </a:pPr>
          <a:r>
            <a:rPr lang="fr-FR" sz="1400" kern="1200" dirty="0"/>
            <a:t>50 % UP</a:t>
          </a:r>
        </a:p>
        <a:p>
          <a:pPr marL="114300" lvl="1" indent="-114300" algn="l" defTabSz="622300">
            <a:lnSpc>
              <a:spcPct val="90000"/>
            </a:lnSpc>
            <a:spcBef>
              <a:spcPct val="0"/>
            </a:spcBef>
            <a:spcAft>
              <a:spcPct val="15000"/>
            </a:spcAft>
            <a:buChar char="•"/>
          </a:pPr>
          <a:r>
            <a:rPr lang="fr-FR" sz="1400" kern="1200" dirty="0"/>
            <a:t>22,1 % UB</a:t>
          </a:r>
        </a:p>
        <a:p>
          <a:pPr marL="114300" lvl="1" indent="-114300" algn="l" defTabSz="622300">
            <a:lnSpc>
              <a:spcPct val="90000"/>
            </a:lnSpc>
            <a:spcBef>
              <a:spcPct val="0"/>
            </a:spcBef>
            <a:spcAft>
              <a:spcPct val="15000"/>
            </a:spcAft>
            <a:buChar char="•"/>
          </a:pPr>
          <a:r>
            <a:rPr lang="fr-FR" sz="1400" kern="1200" dirty="0"/>
            <a:t>8,7 % UPPA</a:t>
          </a:r>
        </a:p>
        <a:p>
          <a:pPr marL="114300" lvl="1" indent="-114300" algn="l" defTabSz="622300">
            <a:lnSpc>
              <a:spcPct val="90000"/>
            </a:lnSpc>
            <a:spcBef>
              <a:spcPct val="0"/>
            </a:spcBef>
            <a:spcAft>
              <a:spcPct val="15000"/>
            </a:spcAft>
            <a:buChar char="•"/>
          </a:pPr>
          <a:r>
            <a:rPr lang="fr-FR" sz="1400" kern="1200" dirty="0"/>
            <a:t>5,7 % LRU </a:t>
          </a:r>
        </a:p>
        <a:p>
          <a:pPr marL="114300" lvl="1" indent="-114300" algn="l" defTabSz="622300">
            <a:lnSpc>
              <a:spcPct val="90000"/>
            </a:lnSpc>
            <a:spcBef>
              <a:spcPct val="0"/>
            </a:spcBef>
            <a:spcAft>
              <a:spcPct val="15000"/>
            </a:spcAft>
            <a:buChar char="•"/>
          </a:pPr>
          <a:r>
            <a:rPr lang="fr-FR" sz="1400" kern="1200" dirty="0"/>
            <a:t>4,8 % UBM</a:t>
          </a:r>
        </a:p>
        <a:p>
          <a:pPr marL="114300" lvl="1" indent="-114300" algn="l" defTabSz="622300">
            <a:lnSpc>
              <a:spcPct val="90000"/>
            </a:lnSpc>
            <a:spcBef>
              <a:spcPct val="0"/>
            </a:spcBef>
            <a:spcAft>
              <a:spcPct val="15000"/>
            </a:spcAft>
            <a:buChar char="•"/>
          </a:pPr>
          <a:r>
            <a:rPr lang="fr-FR" sz="1400" kern="1200" dirty="0"/>
            <a:t>4,8 % UL</a:t>
          </a:r>
        </a:p>
      </dsp:txBody>
      <dsp:txXfrm>
        <a:off x="5927750" y="3344447"/>
        <a:ext cx="1988893" cy="1524655"/>
      </dsp:txXfrm>
    </dsp:sp>
    <dsp:sp modelId="{2D43FCD7-6E3D-4C13-9279-6447C8C85857}">
      <dsp:nvSpPr>
        <dsp:cNvPr id="0" name=""/>
        <dsp:cNvSpPr/>
      </dsp:nvSpPr>
      <dsp:spPr>
        <a:xfrm>
          <a:off x="5446558" y="4999326"/>
          <a:ext cx="2092550" cy="1464717"/>
        </a:xfrm>
        <a:prstGeom prst="roundRect">
          <a:avLst>
            <a:gd name="adj" fmla="val 16670"/>
          </a:avLst>
        </a:prstGeom>
        <a:solidFill>
          <a:schemeClr val="accent5">
            <a:hueOff val="-6758543"/>
            <a:satOff val="-17419"/>
            <a:lumOff val="-11765"/>
            <a:alphaOff val="0"/>
          </a:schemeClr>
        </a:solidFill>
        <a:ln w="12700" cap="flat" cmpd="sng" algn="ctr">
          <a:solidFill>
            <a:schemeClr val="lt1">
              <a:hueOff val="0"/>
              <a:satOff val="0"/>
              <a:lumOff val="0"/>
              <a:alphaOff val="0"/>
            </a:schemeClr>
          </a:solidFill>
          <a:prstDash val="solid"/>
          <a:miter lim="800000"/>
        </a:ln>
        <a:effectLst/>
      </dsp:spPr>
      <dsp:style>
        <a:lnRef idx="2">
          <a:scrgbClr r="0" g="0" b="0"/>
        </a:lnRef>
        <a:fillRef idx="1">
          <a:scrgbClr r="0" g="0" b="0"/>
        </a:fillRef>
        <a:effectRef idx="0">
          <a:scrgbClr r="0" g="0" b="0"/>
        </a:effectRef>
        <a:fontRef idx="minor">
          <a:schemeClr val="lt1"/>
        </a:fontRef>
      </dsp:style>
      <dsp:txBody>
        <a:bodyPr spcFirstLastPara="0" vert="horz" wrap="square" lIns="99060" tIns="99060" rIns="99060" bIns="99060" numCol="1" spcCol="1270" anchor="ctr" anchorCtr="0">
          <a:noAutofit/>
        </a:bodyPr>
        <a:lstStyle/>
        <a:p>
          <a:pPr marL="0" lvl="0" indent="0" algn="ctr" defTabSz="1155700">
            <a:lnSpc>
              <a:spcPct val="90000"/>
            </a:lnSpc>
            <a:spcBef>
              <a:spcPct val="0"/>
            </a:spcBef>
            <a:spcAft>
              <a:spcPct val="35000"/>
            </a:spcAft>
            <a:buNone/>
          </a:pPr>
          <a:r>
            <a:rPr lang="fr-FR" sz="2600" kern="1200" dirty="0"/>
            <a:t>Entre 16 et 24,5M€</a:t>
          </a:r>
        </a:p>
      </dsp:txBody>
      <dsp:txXfrm>
        <a:off x="5518072" y="5070840"/>
        <a:ext cx="1949522" cy="1321689"/>
      </dsp:txXfrm>
    </dsp:sp>
    <dsp:sp modelId="{18BE9B40-46E8-4DF1-9886-5FE145CB2233}">
      <dsp:nvSpPr>
        <dsp:cNvPr id="0" name=""/>
        <dsp:cNvSpPr/>
      </dsp:nvSpPr>
      <dsp:spPr>
        <a:xfrm>
          <a:off x="7539109" y="5139021"/>
          <a:ext cx="1521921" cy="118384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72390" tIns="72390" rIns="72390" bIns="72390" numCol="1" spcCol="1270" anchor="ctr" anchorCtr="0">
          <a:noAutofit/>
        </a:bodyPr>
        <a:lstStyle/>
        <a:p>
          <a:pPr marL="114300" lvl="1" indent="-114300" algn="l" defTabSz="666750">
            <a:lnSpc>
              <a:spcPct val="90000"/>
            </a:lnSpc>
            <a:spcBef>
              <a:spcPct val="0"/>
            </a:spcBef>
            <a:spcAft>
              <a:spcPct val="15000"/>
            </a:spcAft>
            <a:buChar char="•"/>
          </a:pPr>
          <a:r>
            <a:rPr lang="fr-FR" sz="1500" kern="1200" dirty="0"/>
            <a:t>28,8 % Biologie</a:t>
          </a:r>
        </a:p>
        <a:p>
          <a:pPr marL="114300" lvl="1" indent="-114300" algn="l" defTabSz="666750">
            <a:lnSpc>
              <a:spcPct val="90000"/>
            </a:lnSpc>
            <a:spcBef>
              <a:spcPct val="0"/>
            </a:spcBef>
            <a:spcAft>
              <a:spcPct val="15000"/>
            </a:spcAft>
            <a:buChar char="•"/>
          </a:pPr>
          <a:r>
            <a:rPr lang="fr-FR" sz="1500" kern="1200" dirty="0"/>
            <a:t>13,5 % Méd.-</a:t>
          </a:r>
          <a:r>
            <a:rPr lang="fr-FR" sz="1500" kern="1200" dirty="0" err="1"/>
            <a:t>Phar</a:t>
          </a:r>
          <a:r>
            <a:rPr lang="fr-FR" sz="1500" kern="1200" dirty="0"/>
            <a:t>.</a:t>
          </a:r>
        </a:p>
        <a:p>
          <a:pPr marL="114300" lvl="1" indent="-114300" algn="l" defTabSz="666750">
            <a:lnSpc>
              <a:spcPct val="90000"/>
            </a:lnSpc>
            <a:spcBef>
              <a:spcPct val="0"/>
            </a:spcBef>
            <a:spcAft>
              <a:spcPct val="15000"/>
            </a:spcAft>
            <a:buChar char="•"/>
          </a:pPr>
          <a:r>
            <a:rPr lang="fr-FR" sz="1500" kern="1200" dirty="0"/>
            <a:t>12,5 % Chimie</a:t>
          </a:r>
        </a:p>
      </dsp:txBody>
      <dsp:txXfrm>
        <a:off x="7539109" y="5139021"/>
        <a:ext cx="1521921" cy="1183849"/>
      </dsp:txXfrm>
    </dsp:sp>
  </dsp:spTree>
</dsp:drawing>
</file>

<file path=ppt/diagrams/layout1.xml><?xml version="1.0" encoding="utf-8"?>
<dgm:layoutDef xmlns:dgm="http://schemas.openxmlformats.org/drawingml/2006/diagram" xmlns:a="http://schemas.openxmlformats.org/drawingml/2006/main" uniqueId="urn:microsoft.com/office/officeart/2005/8/layout/StepDownProcess">
  <dgm:title val=""/>
  <dgm:desc val=""/>
  <dgm:catLst>
    <dgm:cat type="process" pri="1600"/>
  </dgm:catLst>
  <dgm:sampData>
    <dgm:dataModel>
      <dgm:ptLst>
        <dgm:pt modelId="0" type="doc"/>
        <dgm:pt modelId="10">
          <dgm:prSet phldr="1"/>
        </dgm:pt>
        <dgm:pt modelId="11">
          <dgm:prSet phldr="1"/>
        </dgm:pt>
        <dgm:pt modelId="20">
          <dgm:prSet phldr="1"/>
        </dgm:pt>
        <dgm:pt modelId="21">
          <dgm:prSet phldr="1"/>
        </dgm:pt>
        <dgm:pt modelId="30">
          <dgm:prSet phldr="1"/>
        </dgm:pt>
        <dgm:pt modelId="31">
          <dgm:prSet phldr="1"/>
        </dgm:pt>
      </dgm:ptLst>
      <dgm:cxnLst>
        <dgm:cxn modelId="60" srcId="0" destId="10" srcOrd="0" destOrd="0"/>
        <dgm:cxn modelId="12" srcId="10" destId="11" srcOrd="0" destOrd="0"/>
        <dgm:cxn modelId="70" srcId="0" destId="20" srcOrd="1" destOrd="0"/>
        <dgm:cxn modelId="22" srcId="20" destId="21" srcOrd="0" destOrd="0"/>
        <dgm:cxn modelId="80" srcId="0" destId="30" srcOrd="2" destOrd="0"/>
        <dgm:cxn modelId="32" srcId="30" destId="31" srcOrd="0" destOrd="0"/>
      </dgm:cxnLst>
      <dgm:bg/>
      <dgm:whole/>
    </dgm:dataModel>
  </dgm:sampData>
  <dgm:styleData>
    <dgm:dataModel>
      <dgm:ptLst>
        <dgm:pt modelId="0" type="doc"/>
        <dgm:pt modelId="10">
          <dgm:prSet phldr="1"/>
        </dgm:pt>
        <dgm:pt modelId="20">
          <dgm:prSet phldr="1"/>
        </dgm:pt>
      </dgm:ptLst>
      <dgm:cxnLst>
        <dgm:cxn modelId="60" srcId="0" destId="10" srcOrd="0" destOrd="0"/>
        <dgm:cxn modelId="7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60" srcId="0" destId="10" srcOrd="0" destOrd="0"/>
        <dgm:cxn modelId="70" srcId="0" destId="20" srcOrd="1" destOrd="0"/>
        <dgm:cxn modelId="80" srcId="0" destId="30" srcOrd="2" destOrd="0"/>
        <dgm:cxn modelId="90" srcId="0" destId="40" srcOrd="3" destOrd="0"/>
      </dgm:cxnLst>
      <dgm:bg/>
      <dgm:whole/>
    </dgm:dataModel>
  </dgm:clrData>
  <dgm:layoutNode name="rootnode">
    <dgm:varLst>
      <dgm:chMax/>
      <dgm:chPref/>
      <dgm:dir/>
      <dgm:animLvl val="lvl"/>
    </dgm:varLst>
    <dgm:choose name="Name0">
      <dgm:if name="Name1" func="var" arg="dir" op="equ" val="norm">
        <dgm:alg type="snake">
          <dgm:param type="grDir" val="tL"/>
          <dgm:param type="flowDir" val="row"/>
          <dgm:param type="off" val="off"/>
          <dgm:param type="bkpt" val="fixed"/>
          <dgm:param type="bkPtFixedVal" val="1"/>
        </dgm:alg>
      </dgm:if>
      <dgm:else name="Name2">
        <dgm:alg type="snake">
          <dgm:param type="grDir" val="tR"/>
          <dgm:param type="flowDir" val="row"/>
          <dgm:param type="off" val="off"/>
          <dgm:param type="bkpt" val="fixed"/>
          <dgm:param type="bkPtFixedVal" val="1"/>
        </dgm:alg>
      </dgm:else>
    </dgm:choose>
    <dgm:shape xmlns:r="http://schemas.openxmlformats.org/officeDocument/2006/relationships" r:blip="">
      <dgm:adjLst/>
    </dgm:shape>
    <dgm:choose name="Name3">
      <dgm:if name="Name4" func="var" arg="dir" op="equ" val="norm">
        <dgm:constrLst>
          <dgm:constr type="alignOff" forName="rootnode" val="0.48"/>
          <dgm:constr type="primFontSz" for="des" forName="ParentText" val="65"/>
          <dgm:constr type="primFontSz" for="des" forName="ChildText" refType="primFontSz" refFor="des" refForName="ParentText" op="lte"/>
          <dgm:constr type="w" for="ch" forName="composite" refType="w"/>
          <dgm:constr type="h" for="ch" forName="composite" refType="h"/>
          <dgm:constr type="sp" refType="h" refFor="ch" refForName="composite" op="equ" fact="-0.38"/>
        </dgm:constrLst>
      </dgm:if>
      <dgm:else name="Name5">
        <dgm:constrLst>
          <dgm:constr type="alignOff" forName="rootnode" val="0.48"/>
          <dgm:constr type="primFontSz" for="des" forName="ParentText" val="65"/>
          <dgm:constr type="primFontSz" for="des" forName="ChildText" refType="primFontSz" refFor="des" refForName="ParentText" op="lte"/>
          <dgm:constr type="w" for="ch" forName="composite" refType="w"/>
          <dgm:constr type="h" for="ch" forName="composite" refType="h"/>
          <dgm:constr type="sp" refType="h" refFor="ch" refForName="composite" op="equ" fact="-0.38"/>
        </dgm:constrLst>
      </dgm:else>
    </dgm:choose>
    <dgm:forEach name="nodesForEach" axis="ch" ptType="node">
      <dgm:layoutNode name="composite">
        <dgm:alg type="composite">
          <dgm:param type="ar" val="1.2439"/>
        </dgm:alg>
        <dgm:shape xmlns:r="http://schemas.openxmlformats.org/officeDocument/2006/relationships" r:blip="">
          <dgm:adjLst/>
        </dgm:shape>
        <dgm:choose name="Name6">
          <dgm:if name="Name7" func="var" arg="dir" op="equ" val="norm">
            <dgm:constrLst>
              <dgm:constr type="l" for="ch" forName="bentUpArrow1" refType="w" fact="0.07"/>
              <dgm:constr type="t" for="ch" forName="bentUpArrow1" refType="h" fact="0.524"/>
              <dgm:constr type="w" for="ch" forName="bentUpArrow1" refType="w" fact="0.3844"/>
              <dgm:constr type="h" for="ch" forName="bentUpArrow1" refType="h" fact="0.42"/>
              <dgm:constr type="l" for="ch" forName="ParentText" refType="w" fact="0"/>
              <dgm:constr type="t" for="ch" forName="ParentText" refType="h" fact="0"/>
              <dgm:constr type="w" for="ch" forName="ParentText" refType="w" fact="0.5684"/>
              <dgm:constr type="h" for="ch" forName="ParentText" refType="h" fact="0.4949"/>
              <dgm:constr type="l" for="ch" forName="ChildText" refType="w" refFor="ch" refForName="ParentText"/>
              <dgm:constr type="t" for="ch" forName="ChildText" refType="h" fact="0.05"/>
              <dgm:constr type="w" for="ch" forName="ChildText" refType="w" fact="0.4134"/>
              <dgm:constr type="h" for="ch" forName="ChildText" refType="h" fact="0.4"/>
              <dgm:constr type="l" for="ch" forName="FinalChildText" refType="w" refFor="ch" refForName="ParentText"/>
              <dgm:constr type="t" for="ch" forName="FinalChildText" refType="h" fact="0.05"/>
              <dgm:constr type="w" for="ch" forName="FinalChildText" refType="w" fact="0.4134"/>
              <dgm:constr type="h" for="ch" forName="FinalChildText" refType="h" fact="0.4"/>
            </dgm:constrLst>
          </dgm:if>
          <dgm:else name="Name8">
            <dgm:constrLst>
              <dgm:constr type="r" for="ch" forName="bentUpArrow1" refType="w" fact="0.97"/>
              <dgm:constr type="t" for="ch" forName="bentUpArrow1" refType="h" fact="0.524"/>
              <dgm:constr type="w" for="ch" forName="bentUpArrow1" refType="w" fact="0.3844"/>
              <dgm:constr type="h" for="ch" forName="bentUpArrow1" refType="h" fact="0.42"/>
              <dgm:constr type="l" for="ch" forName="ParentText" refType="w" fact="0.4316"/>
              <dgm:constr type="t" for="ch" forName="ParentText" refType="h" fact="0"/>
              <dgm:constr type="w" for="ch" forName="ParentText" refType="w" fact="0.5684"/>
              <dgm:constr type="h" for="ch" forName="ParentText" refType="h" fact="0.4949"/>
              <dgm:constr type="l" for="ch" forName="ChildText" refType="w" fact="0"/>
              <dgm:constr type="t" for="ch" forName="ChildText" refType="h" fact="0.05"/>
              <dgm:constr type="w" for="ch" forName="ChildText" refType="w" fact="0.4134"/>
              <dgm:constr type="h" for="ch" forName="ChildText" refType="h" fact="0.4"/>
              <dgm:constr type="l" for="ch" forName="FinalChildText" refType="w" fact="0"/>
              <dgm:constr type="t" for="ch" forName="FinalChildText" refType="h" fact="0.05"/>
              <dgm:constr type="w" for="ch" forName="FinalChildText" refType="w" fact="0.4134"/>
              <dgm:constr type="h" for="ch" forName="FinalChildText" refType="h" fact="0.4"/>
            </dgm:constrLst>
          </dgm:else>
        </dgm:choose>
        <dgm:choose name="Name9">
          <dgm:if name="Name10" axis="followSib" ptType="node" func="cnt" op="gte" val="1">
            <dgm:layoutNode name="bentUpArrow1" styleLbl="alignImgPlace1">
              <dgm:alg type="sp"/>
              <dgm:choose name="Name11">
                <dgm:if name="Name12" func="var" arg="dir" op="equ" val="norm">
                  <dgm:shape xmlns:r="http://schemas.openxmlformats.org/officeDocument/2006/relationships" rot="90" type="bentUpArrow" r:blip="">
                    <dgm:adjLst>
                      <dgm:adj idx="1" val="0.3284"/>
                      <dgm:adj idx="2" val="0.25"/>
                      <dgm:adj idx="3" val="0.3578"/>
                    </dgm:adjLst>
                  </dgm:shape>
                </dgm:if>
                <dgm:else name="Name13">
                  <dgm:shape xmlns:r="http://schemas.openxmlformats.org/officeDocument/2006/relationships" rot="180" type="bentArrow" r:blip="">
                    <dgm:adjLst>
                      <dgm:adj idx="1" val="0.3284"/>
                      <dgm:adj idx="2" val="0.25"/>
                      <dgm:adj idx="3" val="0.3578"/>
                      <dgm:adj idx="4" val="0"/>
                    </dgm:adjLst>
                  </dgm:shape>
                </dgm:else>
              </dgm:choose>
              <dgm:presOf/>
            </dgm:layoutNode>
          </dgm:if>
          <dgm:else name="Name14"/>
        </dgm:choose>
        <dgm:layoutNode name="ParentText" styleLbl="node1">
          <dgm:varLst>
            <dgm:chMax val="1"/>
            <dgm:chPref val="1"/>
            <dgm:bulletEnabled val="1"/>
          </dgm:varLst>
          <dgm:alg type="tx"/>
          <dgm:shape xmlns:r="http://schemas.openxmlformats.org/officeDocument/2006/relationships" type="roundRect" r:blip="">
            <dgm:adjLst>
              <dgm:adj idx="1" val="0.1667"/>
            </dgm:adjLst>
          </dgm:shape>
          <dgm:presOf axis="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choose name="Name15">
          <dgm:if name="Name16" axis="followSib" ptType="node" func="cnt" op="equ" val="0">
            <dgm:choose name="Name17">
              <dgm:if name="Name18" axis="ch" ptType="node" func="cnt" op="gte" val="1">
                <dgm:layoutNode name="FinalChildText" styleLbl="revTx">
                  <dgm:varLst>
                    <dgm:chMax val="0"/>
                    <dgm:chPref val="0"/>
                    <dgm:bulletEnabled val="1"/>
                  </dgm:varLst>
                  <dgm:alg type="tx">
                    <dgm:param type="stBulletLvl" val="1"/>
                    <dgm:param type="txAnchorVertCh" val="mid"/>
                    <dgm:param type="parTxLTRAlign" val="l"/>
                  </dgm:alg>
                  <dgm:shape xmlns:r="http://schemas.openxmlformats.org/officeDocument/2006/relationships" type="rect" r:blip="">
                    <dgm:adjLst/>
                  </dgm:shape>
                  <dgm:presOf axis="des"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if>
              <dgm:else name="Name19"/>
            </dgm:choose>
          </dgm:if>
          <dgm:else name="Name20">
            <dgm:layoutNode name="ChildText" styleLbl="revTx">
              <dgm:varLst>
                <dgm:chMax val="0"/>
                <dgm:chPref val="0"/>
                <dgm:bulletEnabled val="1"/>
              </dgm:varLst>
              <dgm:alg type="tx">
                <dgm:param type="stBulletLvl" val="1"/>
                <dgm:param type="txAnchorVertCh" val="mid"/>
                <dgm:param type="parTxLTRAlign" val="l"/>
              </dgm:alg>
              <dgm:shape xmlns:r="http://schemas.openxmlformats.org/officeDocument/2006/relationships" type="rect" r:blip="">
                <dgm:adjLst/>
              </dgm:shape>
              <dgm:presOf axis="des"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else>
        </dgm:choose>
      </dgm:layoutNode>
      <dgm:forEach name="sibTransForEach" axis="followSib" ptType="sibTrans" cnt="1">
        <dgm:layoutNode name="sibTrans">
          <dgm:alg type="sp"/>
          <dgm:shape xmlns:r="http://schemas.openxmlformats.org/officeDocument/2006/relationships" r:blip="">
            <dgm:adjLst/>
          </dgm:shap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rawings/drawing1.xml><?xml version="1.0" encoding="utf-8"?>
<c:userShapes xmlns:c="http://schemas.openxmlformats.org/drawingml/2006/chart">
  <cdr:relSizeAnchor xmlns:cdr="http://schemas.openxmlformats.org/drawingml/2006/chartDrawing">
    <cdr:from>
      <cdr:x>0.66125</cdr:x>
      <cdr:y>0.09111</cdr:y>
    </cdr:from>
    <cdr:to>
      <cdr:x>1</cdr:x>
      <cdr:y>0.35361</cdr:y>
    </cdr:to>
    <cdr:sp macro="" textlink="">
      <cdr:nvSpPr>
        <cdr:cNvPr id="2" name="ZoneTexte 1">
          <a:extLst xmlns:a="http://schemas.openxmlformats.org/drawingml/2006/main">
            <a:ext uri="{FF2B5EF4-FFF2-40B4-BE49-F238E27FC236}">
              <a16:creationId xmlns:a16="http://schemas.microsoft.com/office/drawing/2014/main" id="{20902D15-FFB8-9CCE-D3B3-21446C4E8772}"/>
            </a:ext>
          </a:extLst>
        </cdr:cNvPr>
        <cdr:cNvSpPr txBox="1"/>
      </cdr:nvSpPr>
      <cdr:spPr>
        <a:xfrm xmlns:a="http://schemas.openxmlformats.org/drawingml/2006/main">
          <a:off x="7396478" y="493712"/>
          <a:ext cx="2753360" cy="1422400"/>
        </a:xfrm>
        <a:prstGeom xmlns:a="http://schemas.openxmlformats.org/drawingml/2006/main" prst="rect">
          <a:avLst/>
        </a:prstGeom>
      </cdr:spPr>
      <cdr:txBody>
        <a:bodyPr xmlns:a="http://schemas.openxmlformats.org/drawingml/2006/main" vertOverflow="clip" wrap="square" rtlCol="0"/>
        <a:lstStyle xmlns:a="http://schemas.openxmlformats.org/drawingml/2006/main"/>
        <a:p xmlns:a="http://schemas.openxmlformats.org/drawingml/2006/main">
          <a:endParaRPr lang="fr-FR" sz="1100" dirty="0"/>
        </a:p>
      </cdr:txBody>
    </cdr:sp>
  </cdr:relSizeAnchor>
</c:userShape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fr-FR"/>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F8562E4-D0B7-4CBA-A9BC-061F74BF244D}" type="datetimeFigureOut">
              <a:rPr lang="fr-FR" smtClean="0"/>
              <a:t>26/05/2025</a:t>
            </a:fld>
            <a:endParaRPr lang="fr-FR"/>
          </a:p>
        </p:txBody>
      </p:sp>
      <p:sp>
        <p:nvSpPr>
          <p:cNvPr id="4" name="Espace réservé de l'image des diapositives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fr-FR"/>
          </a:p>
        </p:txBody>
      </p:sp>
      <p:sp>
        <p:nvSpPr>
          <p:cNvPr id="5" name="Espace réservé des not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fr-FR"/>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732FC4BF-781C-4911-BC42-2FFD1F0A95E3}" type="slidenum">
              <a:rPr lang="fr-FR" smtClean="0"/>
              <a:t>‹N°›</a:t>
            </a:fld>
            <a:endParaRPr lang="fr-FR"/>
          </a:p>
        </p:txBody>
      </p:sp>
    </p:spTree>
    <p:extLst>
      <p:ext uri="{BB962C8B-B14F-4D97-AF65-F5344CB8AC3E}">
        <p14:creationId xmlns:p14="http://schemas.microsoft.com/office/powerpoint/2010/main" val="243670652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a:p>
            <a:r>
              <a:rPr lang="fr-FR" dirty="0"/>
              <a:t>Cette année a permis de collaborer avec l’ensemble des universités du territoire puisque nous avons intégré de Bordeaux Montaigne avec la participation de David Pucheu et de Cédric Brun. Il faut savoir que le copil se réunit mensuellement et que nous nous sommes réunit près de 20 fois depuis un an pour continuer à structurer le réseau.</a:t>
            </a:r>
          </a:p>
          <a:p>
            <a:endParaRPr lang="fr-FR" dirty="0"/>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2</a:t>
            </a:fld>
            <a:endParaRPr lang="fr-FR"/>
          </a:p>
        </p:txBody>
      </p:sp>
    </p:spTree>
    <p:extLst>
      <p:ext uri="{BB962C8B-B14F-4D97-AF65-F5344CB8AC3E}">
        <p14:creationId xmlns:p14="http://schemas.microsoft.com/office/powerpoint/2010/main" val="83347827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Structurer la recherche de manière à répondre globalement aux grand enjeux de santé, ce qui a conduit à la création et l’autonomisation de l’AXE 4.</a:t>
            </a:r>
          </a:p>
          <a:p>
            <a:endParaRPr lang="fr-FR" dirty="0"/>
          </a:p>
          <a:p>
            <a:r>
              <a:rPr lang="fr-FR" dirty="0"/>
              <a:t>Une volonté transversale</a:t>
            </a:r>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3</a:t>
            </a:fld>
            <a:endParaRPr lang="fr-FR"/>
          </a:p>
        </p:txBody>
      </p:sp>
    </p:spTree>
    <p:extLst>
      <p:ext uri="{BB962C8B-B14F-4D97-AF65-F5344CB8AC3E}">
        <p14:creationId xmlns:p14="http://schemas.microsoft.com/office/powerpoint/2010/main" val="363718486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fr-FR" dirty="0"/>
              <a:t>Dont 20 doctorants et post doctorants.</a:t>
            </a:r>
          </a:p>
          <a:p>
            <a:endParaRPr lang="fr-FR" dirty="0"/>
          </a:p>
          <a:p>
            <a:r>
              <a:rPr lang="fr-FR" dirty="0"/>
              <a:t>Qui vont de la journée d’études, des webinaires ou encore une rencontre entre master de droit et du laboratoire I3m.</a:t>
            </a:r>
          </a:p>
          <a:p>
            <a:endParaRPr lang="fr-FR" dirty="0"/>
          </a:p>
          <a:p>
            <a:endParaRPr lang="fr-FR" dirty="0"/>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4</a:t>
            </a:fld>
            <a:endParaRPr lang="fr-FR"/>
          </a:p>
        </p:txBody>
      </p:sp>
    </p:spTree>
    <p:extLst>
      <p:ext uri="{BB962C8B-B14F-4D97-AF65-F5344CB8AC3E}">
        <p14:creationId xmlns:p14="http://schemas.microsoft.com/office/powerpoint/2010/main" val="158900007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Plus du tiers concernés sont des MCF suivi de près par les PU</a:t>
            </a:r>
          </a:p>
          <a:p>
            <a:endParaRPr lang="fr-FR" dirty="0"/>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5</a:t>
            </a:fld>
            <a:endParaRPr lang="fr-FR"/>
          </a:p>
        </p:txBody>
      </p:sp>
    </p:spTree>
    <p:extLst>
      <p:ext uri="{BB962C8B-B14F-4D97-AF65-F5344CB8AC3E}">
        <p14:creationId xmlns:p14="http://schemas.microsoft.com/office/powerpoint/2010/main" val="253533483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Passe très vite</a:t>
            </a:r>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6</a:t>
            </a:fld>
            <a:endParaRPr lang="fr-FR"/>
          </a:p>
        </p:txBody>
      </p:sp>
    </p:spTree>
    <p:extLst>
      <p:ext uri="{BB962C8B-B14F-4D97-AF65-F5344CB8AC3E}">
        <p14:creationId xmlns:p14="http://schemas.microsoft.com/office/powerpoint/2010/main" val="372321856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Choix d’abandonner X. Des goodies, une lettre annuelle etc.</a:t>
            </a:r>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7</a:t>
            </a:fld>
            <a:endParaRPr lang="fr-FR"/>
          </a:p>
        </p:txBody>
      </p:sp>
    </p:spTree>
    <p:extLst>
      <p:ext uri="{BB962C8B-B14F-4D97-AF65-F5344CB8AC3E}">
        <p14:creationId xmlns:p14="http://schemas.microsoft.com/office/powerpoint/2010/main" val="275292049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r>
              <a:rPr lang="fr-FR" dirty="0"/>
              <a:t>Ce chiffre s’explique par le retard pris par l’animation des axes cette année, alors que nous avions prévu près de 40k€ pour l’ensemble des axes.</a:t>
            </a:r>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8</a:t>
            </a:fld>
            <a:endParaRPr lang="fr-FR"/>
          </a:p>
        </p:txBody>
      </p:sp>
    </p:spTree>
    <p:extLst>
      <p:ext uri="{BB962C8B-B14F-4D97-AF65-F5344CB8AC3E}">
        <p14:creationId xmlns:p14="http://schemas.microsoft.com/office/powerpoint/2010/main" val="228654260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9</a:t>
            </a:fld>
            <a:endParaRPr lang="fr-FR"/>
          </a:p>
        </p:txBody>
      </p:sp>
    </p:spTree>
    <p:extLst>
      <p:ext uri="{BB962C8B-B14F-4D97-AF65-F5344CB8AC3E}">
        <p14:creationId xmlns:p14="http://schemas.microsoft.com/office/powerpoint/2010/main" val="157181980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FR" dirty="0"/>
          </a:p>
        </p:txBody>
      </p:sp>
      <p:sp>
        <p:nvSpPr>
          <p:cNvPr id="4" name="Espace réservé du numéro de diapositive 3"/>
          <p:cNvSpPr>
            <a:spLocks noGrp="1"/>
          </p:cNvSpPr>
          <p:nvPr>
            <p:ph type="sldNum" sz="quarter" idx="5"/>
          </p:nvPr>
        </p:nvSpPr>
        <p:spPr/>
        <p:txBody>
          <a:bodyPr/>
          <a:lstStyle/>
          <a:p>
            <a:fld id="{732FC4BF-781C-4911-BC42-2FFD1F0A95E3}" type="slidenum">
              <a:rPr lang="fr-FR" smtClean="0"/>
              <a:t>10</a:t>
            </a:fld>
            <a:endParaRPr lang="fr-FR"/>
          </a:p>
        </p:txBody>
      </p:sp>
    </p:spTree>
    <p:extLst>
      <p:ext uri="{BB962C8B-B14F-4D97-AF65-F5344CB8AC3E}">
        <p14:creationId xmlns:p14="http://schemas.microsoft.com/office/powerpoint/2010/main" val="1409565357"/>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jpe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7" name="Freeform 2">
            <a:extLst>
              <a:ext uri="{FF2B5EF4-FFF2-40B4-BE49-F238E27FC236}">
                <a16:creationId xmlns:a16="http://schemas.microsoft.com/office/drawing/2014/main" id="{B89DFB63-B613-4ECA-8864-438D5DB92799}"/>
              </a:ext>
            </a:extLst>
          </p:cNvPr>
          <p:cNvSpPr/>
          <p:nvPr userDrawn="1"/>
        </p:nvSpPr>
        <p:spPr>
          <a:xfrm>
            <a:off x="0" y="1"/>
            <a:ext cx="12192000" cy="6858000"/>
          </a:xfrm>
          <a:custGeom>
            <a:avLst/>
            <a:gdLst/>
            <a:ahLst/>
            <a:cxnLst/>
            <a:rect l="l" t="t" r="r" b="b"/>
            <a:pathLst>
              <a:path w="18288000" h="13029429">
                <a:moveTo>
                  <a:pt x="0" y="0"/>
                </a:moveTo>
                <a:lnTo>
                  <a:pt x="18288000" y="0"/>
                </a:lnTo>
                <a:lnTo>
                  <a:pt x="18288000" y="13029428"/>
                </a:lnTo>
                <a:lnTo>
                  <a:pt x="0" y="13029428"/>
                </a:lnTo>
                <a:lnTo>
                  <a:pt x="0" y="0"/>
                </a:lnTo>
                <a:close/>
              </a:path>
            </a:pathLst>
          </a:custGeom>
          <a:blipFill>
            <a:blip r:embed="rId2"/>
            <a:stretch>
              <a:fillRect t="-20179" b="-20179"/>
            </a:stretch>
          </a:blipFill>
        </p:spPr>
      </p:sp>
      <p:sp>
        <p:nvSpPr>
          <p:cNvPr id="2" name="Titre 1">
            <a:extLst>
              <a:ext uri="{FF2B5EF4-FFF2-40B4-BE49-F238E27FC236}">
                <a16:creationId xmlns:a16="http://schemas.microsoft.com/office/drawing/2014/main" id="{BA571DA2-956A-4A84-BEF1-11599E021B7A}"/>
              </a:ext>
            </a:extLst>
          </p:cNvPr>
          <p:cNvSpPr>
            <a:spLocks noGrp="1"/>
          </p:cNvSpPr>
          <p:nvPr>
            <p:ph type="ctrTitle"/>
          </p:nvPr>
        </p:nvSpPr>
        <p:spPr>
          <a:xfrm>
            <a:off x="1524000" y="1122363"/>
            <a:ext cx="9144000" cy="2387600"/>
          </a:xfrm>
          <a:solidFill>
            <a:srgbClr val="FFFFFF">
              <a:alpha val="81961"/>
            </a:srgbClr>
          </a:solidFill>
        </p:spPr>
        <p:txBody>
          <a:bodyPr anchor="b"/>
          <a:lstStyle>
            <a:lvl1pPr algn="ctr">
              <a:defRPr sz="6000">
                <a:solidFill>
                  <a:schemeClr val="tx2"/>
                </a:solidFill>
                <a:latin typeface="+mn-lt"/>
              </a:defRPr>
            </a:lvl1pPr>
          </a:lstStyle>
          <a:p>
            <a:r>
              <a:rPr lang="fr-FR" dirty="0"/>
              <a:t>Modifiez le style du titre</a:t>
            </a:r>
          </a:p>
        </p:txBody>
      </p:sp>
      <p:sp>
        <p:nvSpPr>
          <p:cNvPr id="3" name="Sous-titre 2">
            <a:extLst>
              <a:ext uri="{FF2B5EF4-FFF2-40B4-BE49-F238E27FC236}">
                <a16:creationId xmlns:a16="http://schemas.microsoft.com/office/drawing/2014/main" id="{5E9763C8-B41A-4C1F-AD38-F2B95A4CB178}"/>
              </a:ext>
            </a:extLst>
          </p:cNvPr>
          <p:cNvSpPr>
            <a:spLocks noGrp="1"/>
          </p:cNvSpPr>
          <p:nvPr>
            <p:ph type="subTitle" idx="1"/>
          </p:nvPr>
        </p:nvSpPr>
        <p:spPr>
          <a:xfrm>
            <a:off x="1524000" y="3602038"/>
            <a:ext cx="9144000" cy="1216711"/>
          </a:xfrm>
          <a:solidFill>
            <a:srgbClr val="F5FFFF">
              <a:alpha val="64706"/>
            </a:srgbClr>
          </a:solidFill>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p>
        </p:txBody>
      </p:sp>
      <p:sp>
        <p:nvSpPr>
          <p:cNvPr id="4" name="Espace réservé de la date 3">
            <a:extLst>
              <a:ext uri="{FF2B5EF4-FFF2-40B4-BE49-F238E27FC236}">
                <a16:creationId xmlns:a16="http://schemas.microsoft.com/office/drawing/2014/main" id="{7B292AA2-5226-4B02-84AB-363ECE6DDCA0}"/>
              </a:ext>
            </a:extLst>
          </p:cNvPr>
          <p:cNvSpPr>
            <a:spLocks noGrp="1"/>
          </p:cNvSpPr>
          <p:nvPr>
            <p:ph type="dt" sz="half" idx="10"/>
          </p:nvPr>
        </p:nvSpPr>
        <p:spPr>
          <a:solidFill>
            <a:srgbClr val="FFFFFF">
              <a:alpha val="69020"/>
            </a:srgbClr>
          </a:solidFill>
        </p:spPr>
        <p:txBody>
          <a:body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E2261C4F-1E01-4D66-B199-F8038BF1C8E8}"/>
              </a:ext>
            </a:extLst>
          </p:cNvPr>
          <p:cNvSpPr>
            <a:spLocks noGrp="1"/>
          </p:cNvSpPr>
          <p:nvPr>
            <p:ph type="ftr" sz="quarter" idx="11"/>
          </p:nvPr>
        </p:nvSpPr>
        <p:spPr>
          <a:solidFill>
            <a:srgbClr val="FFFFFF">
              <a:alpha val="69020"/>
            </a:srgbClr>
          </a:solidFill>
        </p:spPr>
        <p:txBody>
          <a:bodyPr/>
          <a:lstStyle/>
          <a:p>
            <a:endParaRPr lang="fr-FR"/>
          </a:p>
        </p:txBody>
      </p:sp>
      <p:sp>
        <p:nvSpPr>
          <p:cNvPr id="6" name="Espace réservé du numéro de diapositive 5">
            <a:extLst>
              <a:ext uri="{FF2B5EF4-FFF2-40B4-BE49-F238E27FC236}">
                <a16:creationId xmlns:a16="http://schemas.microsoft.com/office/drawing/2014/main" id="{CBA7F2C1-A1C0-4DDE-A9DA-5943A60C0A92}"/>
              </a:ext>
            </a:extLst>
          </p:cNvPr>
          <p:cNvSpPr>
            <a:spLocks noGrp="1"/>
          </p:cNvSpPr>
          <p:nvPr>
            <p:ph type="sldNum" sz="quarter" idx="12"/>
          </p:nvPr>
        </p:nvSpPr>
        <p:spPr>
          <a:solidFill>
            <a:srgbClr val="FFFFFF">
              <a:alpha val="69020"/>
            </a:srgbClr>
          </a:solidFill>
        </p:spPr>
        <p:txBody>
          <a:bodyPr/>
          <a:lstStyle/>
          <a:p>
            <a:fld id="{CD99B262-D46F-4DE1-8115-B93F69963C6A}" type="slidenum">
              <a:rPr lang="fr-FR" smtClean="0"/>
              <a:t>‹N°›</a:t>
            </a:fld>
            <a:endParaRPr lang="fr-FR"/>
          </a:p>
        </p:txBody>
      </p:sp>
      <p:sp>
        <p:nvSpPr>
          <p:cNvPr id="10" name="Freeform 3">
            <a:extLst>
              <a:ext uri="{FF2B5EF4-FFF2-40B4-BE49-F238E27FC236}">
                <a16:creationId xmlns:a16="http://schemas.microsoft.com/office/drawing/2014/main" id="{C26159A4-3E2B-4689-BDA5-5C4512012593}"/>
              </a:ext>
            </a:extLst>
          </p:cNvPr>
          <p:cNvSpPr>
            <a:spLocks noChangeAspect="1"/>
          </p:cNvSpPr>
          <p:nvPr userDrawn="1"/>
        </p:nvSpPr>
        <p:spPr>
          <a:xfrm>
            <a:off x="-133350" y="5141075"/>
            <a:ext cx="3060331" cy="1332000"/>
          </a:xfrm>
          <a:custGeom>
            <a:avLst/>
            <a:gdLst/>
            <a:ahLst/>
            <a:cxnLst/>
            <a:rect l="l" t="t" r="r" b="b"/>
            <a:pathLst>
              <a:path w="5374516" h="2339242">
                <a:moveTo>
                  <a:pt x="0" y="0"/>
                </a:moveTo>
                <a:lnTo>
                  <a:pt x="5374516" y="0"/>
                </a:lnTo>
                <a:lnTo>
                  <a:pt x="5374516" y="2339242"/>
                </a:lnTo>
                <a:lnTo>
                  <a:pt x="0" y="2339242"/>
                </a:lnTo>
                <a:lnTo>
                  <a:pt x="0" y="0"/>
                </a:lnTo>
                <a:close/>
              </a:path>
            </a:pathLst>
          </a:custGeom>
          <a:blipFill>
            <a:blip r:embed="rId3"/>
            <a:stretch>
              <a:fillRect/>
            </a:stretch>
          </a:blipFill>
        </p:spPr>
      </p:sp>
      <p:sp>
        <p:nvSpPr>
          <p:cNvPr id="11" name="Freeform 5">
            <a:extLst>
              <a:ext uri="{FF2B5EF4-FFF2-40B4-BE49-F238E27FC236}">
                <a16:creationId xmlns:a16="http://schemas.microsoft.com/office/drawing/2014/main" id="{86A1D2F4-10DB-4763-8819-AE11A69A891B}"/>
              </a:ext>
            </a:extLst>
          </p:cNvPr>
          <p:cNvSpPr>
            <a:spLocks noChangeAspect="1"/>
          </p:cNvSpPr>
          <p:nvPr userDrawn="1"/>
        </p:nvSpPr>
        <p:spPr>
          <a:xfrm>
            <a:off x="9816518" y="5352375"/>
            <a:ext cx="2096295" cy="972000"/>
          </a:xfrm>
          <a:custGeom>
            <a:avLst/>
            <a:gdLst/>
            <a:ahLst/>
            <a:cxnLst/>
            <a:rect l="l" t="t" r="r" b="b"/>
            <a:pathLst>
              <a:path w="3250609" h="1507227">
                <a:moveTo>
                  <a:pt x="0" y="0"/>
                </a:moveTo>
                <a:lnTo>
                  <a:pt x="3250609" y="0"/>
                </a:lnTo>
                <a:lnTo>
                  <a:pt x="3250609" y="1507227"/>
                </a:lnTo>
                <a:lnTo>
                  <a:pt x="0" y="1507227"/>
                </a:lnTo>
                <a:lnTo>
                  <a:pt x="0" y="0"/>
                </a:lnTo>
                <a:close/>
              </a:path>
            </a:pathLst>
          </a:custGeom>
          <a:blipFill>
            <a:blip r:embed="rId4"/>
            <a:stretch>
              <a:fillRect/>
            </a:stretch>
          </a:blipFill>
        </p:spPr>
      </p:sp>
    </p:spTree>
    <p:extLst>
      <p:ext uri="{BB962C8B-B14F-4D97-AF65-F5344CB8AC3E}">
        <p14:creationId xmlns:p14="http://schemas.microsoft.com/office/powerpoint/2010/main" val="242596461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Diapositive de section">
    <p:spTree>
      <p:nvGrpSpPr>
        <p:cNvPr id="1" name=""/>
        <p:cNvGrpSpPr/>
        <p:nvPr/>
      </p:nvGrpSpPr>
      <p:grpSpPr>
        <a:xfrm>
          <a:off x="0" y="0"/>
          <a:ext cx="0" cy="0"/>
          <a:chOff x="0" y="0"/>
          <a:chExt cx="0" cy="0"/>
        </a:xfrm>
      </p:grpSpPr>
      <p:sp>
        <p:nvSpPr>
          <p:cNvPr id="7" name="Freeform 2">
            <a:extLst>
              <a:ext uri="{FF2B5EF4-FFF2-40B4-BE49-F238E27FC236}">
                <a16:creationId xmlns:a16="http://schemas.microsoft.com/office/drawing/2014/main" id="{B89DFB63-B613-4ECA-8864-438D5DB92799}"/>
              </a:ext>
            </a:extLst>
          </p:cNvPr>
          <p:cNvSpPr/>
          <p:nvPr userDrawn="1"/>
        </p:nvSpPr>
        <p:spPr>
          <a:xfrm>
            <a:off x="0" y="0"/>
            <a:ext cx="12192000" cy="6858000"/>
          </a:xfrm>
          <a:custGeom>
            <a:avLst/>
            <a:gdLst/>
            <a:ahLst/>
            <a:cxnLst/>
            <a:rect l="l" t="t" r="r" b="b"/>
            <a:pathLst>
              <a:path w="18288000" h="13029429">
                <a:moveTo>
                  <a:pt x="0" y="0"/>
                </a:moveTo>
                <a:lnTo>
                  <a:pt x="18288000" y="0"/>
                </a:lnTo>
                <a:lnTo>
                  <a:pt x="18288000" y="13029428"/>
                </a:lnTo>
                <a:lnTo>
                  <a:pt x="0" y="13029428"/>
                </a:lnTo>
                <a:lnTo>
                  <a:pt x="0" y="0"/>
                </a:lnTo>
                <a:close/>
              </a:path>
            </a:pathLst>
          </a:custGeom>
          <a:blipFill>
            <a:blip r:embed="rId2"/>
            <a:stretch>
              <a:fillRect t="-20179" b="-20179"/>
            </a:stretch>
          </a:blipFill>
        </p:spPr>
      </p:sp>
      <p:sp>
        <p:nvSpPr>
          <p:cNvPr id="2" name="Titre 1">
            <a:extLst>
              <a:ext uri="{FF2B5EF4-FFF2-40B4-BE49-F238E27FC236}">
                <a16:creationId xmlns:a16="http://schemas.microsoft.com/office/drawing/2014/main" id="{BA571DA2-956A-4A84-BEF1-11599E021B7A}"/>
              </a:ext>
            </a:extLst>
          </p:cNvPr>
          <p:cNvSpPr>
            <a:spLocks noGrp="1"/>
          </p:cNvSpPr>
          <p:nvPr>
            <p:ph type="ctrTitle" hasCustomPrompt="1"/>
          </p:nvPr>
        </p:nvSpPr>
        <p:spPr>
          <a:xfrm>
            <a:off x="838199" y="4029075"/>
            <a:ext cx="10239375" cy="1316038"/>
          </a:xfrm>
          <a:solidFill>
            <a:srgbClr val="FFFFFF">
              <a:alpha val="81961"/>
            </a:srgbClr>
          </a:solidFill>
        </p:spPr>
        <p:txBody>
          <a:bodyPr anchor="b"/>
          <a:lstStyle>
            <a:lvl1pPr algn="ctr">
              <a:defRPr sz="6000">
                <a:solidFill>
                  <a:schemeClr val="tx2"/>
                </a:solidFill>
                <a:latin typeface="+mn-lt"/>
              </a:defRPr>
            </a:lvl1pPr>
          </a:lstStyle>
          <a:p>
            <a:r>
              <a:rPr lang="fr-FR" dirty="0"/>
              <a:t>Modifiez le style du sous-titre</a:t>
            </a:r>
          </a:p>
        </p:txBody>
      </p:sp>
      <p:sp>
        <p:nvSpPr>
          <p:cNvPr id="3" name="Sous-titre 2">
            <a:extLst>
              <a:ext uri="{FF2B5EF4-FFF2-40B4-BE49-F238E27FC236}">
                <a16:creationId xmlns:a16="http://schemas.microsoft.com/office/drawing/2014/main" id="{5E9763C8-B41A-4C1F-AD38-F2B95A4CB178}"/>
              </a:ext>
            </a:extLst>
          </p:cNvPr>
          <p:cNvSpPr>
            <a:spLocks noGrp="1"/>
          </p:cNvSpPr>
          <p:nvPr>
            <p:ph type="subTitle" idx="1"/>
          </p:nvPr>
        </p:nvSpPr>
        <p:spPr>
          <a:xfrm>
            <a:off x="838200" y="5505450"/>
            <a:ext cx="10239374" cy="714375"/>
          </a:xfrm>
          <a:solidFill>
            <a:srgbClr val="F5FFFF">
              <a:alpha val="64706"/>
            </a:srgbClr>
          </a:solidFill>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p>
        </p:txBody>
      </p:sp>
      <p:sp>
        <p:nvSpPr>
          <p:cNvPr id="4" name="Espace réservé de la date 3">
            <a:extLst>
              <a:ext uri="{FF2B5EF4-FFF2-40B4-BE49-F238E27FC236}">
                <a16:creationId xmlns:a16="http://schemas.microsoft.com/office/drawing/2014/main" id="{7B292AA2-5226-4B02-84AB-363ECE6DDCA0}"/>
              </a:ext>
            </a:extLst>
          </p:cNvPr>
          <p:cNvSpPr>
            <a:spLocks noGrp="1"/>
          </p:cNvSpPr>
          <p:nvPr>
            <p:ph type="dt" sz="half" idx="10"/>
          </p:nvPr>
        </p:nvSpPr>
        <p:spPr>
          <a:solidFill>
            <a:srgbClr val="FFFFFF">
              <a:alpha val="69020"/>
            </a:srgbClr>
          </a:solidFill>
        </p:spPr>
        <p:txBody>
          <a:body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E2261C4F-1E01-4D66-B199-F8038BF1C8E8}"/>
              </a:ext>
            </a:extLst>
          </p:cNvPr>
          <p:cNvSpPr>
            <a:spLocks noGrp="1"/>
          </p:cNvSpPr>
          <p:nvPr>
            <p:ph type="ftr" sz="quarter" idx="11"/>
          </p:nvPr>
        </p:nvSpPr>
        <p:spPr>
          <a:solidFill>
            <a:srgbClr val="FFFFFF">
              <a:alpha val="69020"/>
            </a:srgbClr>
          </a:solidFill>
        </p:spPr>
        <p:txBody>
          <a:bodyPr/>
          <a:lstStyle/>
          <a:p>
            <a:endParaRPr lang="fr-FR"/>
          </a:p>
        </p:txBody>
      </p:sp>
      <p:sp>
        <p:nvSpPr>
          <p:cNvPr id="6" name="Espace réservé du numéro de diapositive 5">
            <a:extLst>
              <a:ext uri="{FF2B5EF4-FFF2-40B4-BE49-F238E27FC236}">
                <a16:creationId xmlns:a16="http://schemas.microsoft.com/office/drawing/2014/main" id="{CBA7F2C1-A1C0-4DDE-A9DA-5943A60C0A92}"/>
              </a:ext>
            </a:extLst>
          </p:cNvPr>
          <p:cNvSpPr>
            <a:spLocks noGrp="1"/>
          </p:cNvSpPr>
          <p:nvPr>
            <p:ph type="sldNum" sz="quarter" idx="12"/>
          </p:nvPr>
        </p:nvSpPr>
        <p:spPr>
          <a:solidFill>
            <a:srgbClr val="FFFFFF">
              <a:alpha val="69020"/>
            </a:srgbClr>
          </a:solidFill>
        </p:spPr>
        <p:txBody>
          <a:bodyPr/>
          <a:lstStyle/>
          <a:p>
            <a:fld id="{CD99B262-D46F-4DE1-8115-B93F69963C6A}" type="slidenum">
              <a:rPr lang="fr-FR" smtClean="0"/>
              <a:t>‹N°›</a:t>
            </a:fld>
            <a:endParaRPr lang="fr-FR"/>
          </a:p>
        </p:txBody>
      </p:sp>
      <p:sp>
        <p:nvSpPr>
          <p:cNvPr id="8" name="Freeform 3">
            <a:extLst>
              <a:ext uri="{FF2B5EF4-FFF2-40B4-BE49-F238E27FC236}">
                <a16:creationId xmlns:a16="http://schemas.microsoft.com/office/drawing/2014/main" id="{BBB4F2BF-CF53-4487-92A4-15CBBFB7FFD6}"/>
              </a:ext>
            </a:extLst>
          </p:cNvPr>
          <p:cNvSpPr>
            <a:spLocks noChangeAspect="1"/>
          </p:cNvSpPr>
          <p:nvPr userDrawn="1"/>
        </p:nvSpPr>
        <p:spPr>
          <a:xfrm>
            <a:off x="-133350" y="-135775"/>
            <a:ext cx="3060331" cy="1332000"/>
          </a:xfrm>
          <a:custGeom>
            <a:avLst/>
            <a:gdLst/>
            <a:ahLst/>
            <a:cxnLst/>
            <a:rect l="l" t="t" r="r" b="b"/>
            <a:pathLst>
              <a:path w="5374516" h="2339242">
                <a:moveTo>
                  <a:pt x="0" y="0"/>
                </a:moveTo>
                <a:lnTo>
                  <a:pt x="5374516" y="0"/>
                </a:lnTo>
                <a:lnTo>
                  <a:pt x="5374516" y="2339242"/>
                </a:lnTo>
                <a:lnTo>
                  <a:pt x="0" y="2339242"/>
                </a:lnTo>
                <a:lnTo>
                  <a:pt x="0" y="0"/>
                </a:lnTo>
                <a:close/>
              </a:path>
            </a:pathLst>
          </a:custGeom>
          <a:blipFill>
            <a:blip r:embed="rId3"/>
            <a:stretch>
              <a:fillRect/>
            </a:stretch>
          </a:blipFill>
        </p:spPr>
      </p:sp>
      <p:sp>
        <p:nvSpPr>
          <p:cNvPr id="9" name="Freeform 5">
            <a:extLst>
              <a:ext uri="{FF2B5EF4-FFF2-40B4-BE49-F238E27FC236}">
                <a16:creationId xmlns:a16="http://schemas.microsoft.com/office/drawing/2014/main" id="{B50B3797-E4A0-4BB2-8304-6C7BF93F61EA}"/>
              </a:ext>
            </a:extLst>
          </p:cNvPr>
          <p:cNvSpPr>
            <a:spLocks noChangeAspect="1"/>
          </p:cNvSpPr>
          <p:nvPr userDrawn="1"/>
        </p:nvSpPr>
        <p:spPr>
          <a:xfrm>
            <a:off x="9816518" y="75525"/>
            <a:ext cx="2096295" cy="972000"/>
          </a:xfrm>
          <a:custGeom>
            <a:avLst/>
            <a:gdLst/>
            <a:ahLst/>
            <a:cxnLst/>
            <a:rect l="l" t="t" r="r" b="b"/>
            <a:pathLst>
              <a:path w="3250609" h="1507227">
                <a:moveTo>
                  <a:pt x="0" y="0"/>
                </a:moveTo>
                <a:lnTo>
                  <a:pt x="3250609" y="0"/>
                </a:lnTo>
                <a:lnTo>
                  <a:pt x="3250609" y="1507227"/>
                </a:lnTo>
                <a:lnTo>
                  <a:pt x="0" y="1507227"/>
                </a:lnTo>
                <a:lnTo>
                  <a:pt x="0" y="0"/>
                </a:lnTo>
                <a:close/>
              </a:path>
            </a:pathLst>
          </a:custGeom>
          <a:blipFill>
            <a:blip r:embed="rId4"/>
            <a:stretch>
              <a:fillRect/>
            </a:stretch>
          </a:blipFill>
        </p:spPr>
      </p:sp>
    </p:spTree>
    <p:extLst>
      <p:ext uri="{BB962C8B-B14F-4D97-AF65-F5344CB8AC3E}">
        <p14:creationId xmlns:p14="http://schemas.microsoft.com/office/powerpoint/2010/main" val="91658523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itle" preserve="1">
  <p:cSld name="Diapositive de sous-secti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BA571DA2-956A-4A84-BEF1-11599E021B7A}"/>
              </a:ext>
            </a:extLst>
          </p:cNvPr>
          <p:cNvSpPr>
            <a:spLocks noGrp="1"/>
          </p:cNvSpPr>
          <p:nvPr>
            <p:ph type="ctrTitle" hasCustomPrompt="1"/>
          </p:nvPr>
        </p:nvSpPr>
        <p:spPr>
          <a:xfrm>
            <a:off x="838199" y="4029075"/>
            <a:ext cx="10239375" cy="1316038"/>
          </a:xfrm>
          <a:solidFill>
            <a:srgbClr val="FFFFFF">
              <a:alpha val="81961"/>
            </a:srgbClr>
          </a:solidFill>
        </p:spPr>
        <p:txBody>
          <a:bodyPr anchor="b"/>
          <a:lstStyle>
            <a:lvl1pPr algn="ctr">
              <a:defRPr sz="6000">
                <a:solidFill>
                  <a:schemeClr val="tx2"/>
                </a:solidFill>
                <a:latin typeface="+mn-lt"/>
              </a:defRPr>
            </a:lvl1pPr>
          </a:lstStyle>
          <a:p>
            <a:r>
              <a:rPr lang="fr-FR" dirty="0"/>
              <a:t>Modifiez le style de sous-section</a:t>
            </a:r>
          </a:p>
        </p:txBody>
      </p:sp>
      <p:sp>
        <p:nvSpPr>
          <p:cNvPr id="3" name="Sous-titre 2">
            <a:extLst>
              <a:ext uri="{FF2B5EF4-FFF2-40B4-BE49-F238E27FC236}">
                <a16:creationId xmlns:a16="http://schemas.microsoft.com/office/drawing/2014/main" id="{5E9763C8-B41A-4C1F-AD38-F2B95A4CB178}"/>
              </a:ext>
            </a:extLst>
          </p:cNvPr>
          <p:cNvSpPr>
            <a:spLocks noGrp="1"/>
          </p:cNvSpPr>
          <p:nvPr>
            <p:ph type="subTitle" idx="1"/>
          </p:nvPr>
        </p:nvSpPr>
        <p:spPr>
          <a:xfrm>
            <a:off x="838200" y="5505450"/>
            <a:ext cx="10239374" cy="714375"/>
          </a:xfrm>
          <a:solidFill>
            <a:srgbClr val="F5FFFF">
              <a:alpha val="64706"/>
            </a:srgbClr>
          </a:solidFill>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p>
        </p:txBody>
      </p:sp>
      <p:sp>
        <p:nvSpPr>
          <p:cNvPr id="4" name="Espace réservé de la date 3">
            <a:extLst>
              <a:ext uri="{FF2B5EF4-FFF2-40B4-BE49-F238E27FC236}">
                <a16:creationId xmlns:a16="http://schemas.microsoft.com/office/drawing/2014/main" id="{7B292AA2-5226-4B02-84AB-363ECE6DDCA0}"/>
              </a:ext>
            </a:extLst>
          </p:cNvPr>
          <p:cNvSpPr>
            <a:spLocks noGrp="1"/>
          </p:cNvSpPr>
          <p:nvPr>
            <p:ph type="dt" sz="half" idx="10"/>
          </p:nvPr>
        </p:nvSpPr>
        <p:spPr>
          <a:solidFill>
            <a:srgbClr val="FFFFFF">
              <a:alpha val="69020"/>
            </a:srgbClr>
          </a:solidFill>
        </p:spPr>
        <p:txBody>
          <a:body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E2261C4F-1E01-4D66-B199-F8038BF1C8E8}"/>
              </a:ext>
            </a:extLst>
          </p:cNvPr>
          <p:cNvSpPr>
            <a:spLocks noGrp="1"/>
          </p:cNvSpPr>
          <p:nvPr>
            <p:ph type="ftr" sz="quarter" idx="11"/>
          </p:nvPr>
        </p:nvSpPr>
        <p:spPr>
          <a:solidFill>
            <a:srgbClr val="FFFFFF">
              <a:alpha val="69020"/>
            </a:srgbClr>
          </a:solidFill>
        </p:spPr>
        <p:txBody>
          <a:bodyPr/>
          <a:lstStyle/>
          <a:p>
            <a:endParaRPr lang="fr-FR"/>
          </a:p>
        </p:txBody>
      </p:sp>
      <p:sp>
        <p:nvSpPr>
          <p:cNvPr id="6" name="Espace réservé du numéro de diapositive 5">
            <a:extLst>
              <a:ext uri="{FF2B5EF4-FFF2-40B4-BE49-F238E27FC236}">
                <a16:creationId xmlns:a16="http://schemas.microsoft.com/office/drawing/2014/main" id="{CBA7F2C1-A1C0-4DDE-A9DA-5943A60C0A92}"/>
              </a:ext>
            </a:extLst>
          </p:cNvPr>
          <p:cNvSpPr>
            <a:spLocks noGrp="1"/>
          </p:cNvSpPr>
          <p:nvPr>
            <p:ph type="sldNum" sz="quarter" idx="12"/>
          </p:nvPr>
        </p:nvSpPr>
        <p:spPr>
          <a:solidFill>
            <a:srgbClr val="FFFFFF">
              <a:alpha val="69020"/>
            </a:srgbClr>
          </a:solidFill>
        </p:spPr>
        <p:txBody>
          <a:bodyPr/>
          <a:lstStyle/>
          <a:p>
            <a:fld id="{CD99B262-D46F-4DE1-8115-B93F69963C6A}" type="slidenum">
              <a:rPr lang="fr-FR" smtClean="0"/>
              <a:t>‹N°›</a:t>
            </a:fld>
            <a:endParaRPr lang="fr-FR"/>
          </a:p>
        </p:txBody>
      </p:sp>
      <p:sp>
        <p:nvSpPr>
          <p:cNvPr id="8" name="Freeform 3">
            <a:extLst>
              <a:ext uri="{FF2B5EF4-FFF2-40B4-BE49-F238E27FC236}">
                <a16:creationId xmlns:a16="http://schemas.microsoft.com/office/drawing/2014/main" id="{2E471535-5DCB-40ED-9173-D984AD0BBB86}"/>
              </a:ext>
            </a:extLst>
          </p:cNvPr>
          <p:cNvSpPr>
            <a:spLocks noChangeAspect="1"/>
          </p:cNvSpPr>
          <p:nvPr userDrawn="1"/>
        </p:nvSpPr>
        <p:spPr>
          <a:xfrm>
            <a:off x="-133350" y="-107200"/>
            <a:ext cx="3060331" cy="1332000"/>
          </a:xfrm>
          <a:custGeom>
            <a:avLst/>
            <a:gdLst/>
            <a:ahLst/>
            <a:cxnLst/>
            <a:rect l="l" t="t" r="r" b="b"/>
            <a:pathLst>
              <a:path w="5374516" h="2339242">
                <a:moveTo>
                  <a:pt x="0" y="0"/>
                </a:moveTo>
                <a:lnTo>
                  <a:pt x="5374516" y="0"/>
                </a:lnTo>
                <a:lnTo>
                  <a:pt x="5374516" y="2339242"/>
                </a:lnTo>
                <a:lnTo>
                  <a:pt x="0" y="2339242"/>
                </a:lnTo>
                <a:lnTo>
                  <a:pt x="0" y="0"/>
                </a:lnTo>
                <a:close/>
              </a:path>
            </a:pathLst>
          </a:custGeom>
          <a:blipFill>
            <a:blip r:embed="rId2">
              <a:duotone>
                <a:prstClr val="black"/>
                <a:schemeClr val="tx2">
                  <a:lumMod val="50000"/>
                  <a:tint val="45000"/>
                  <a:satMod val="400000"/>
                </a:schemeClr>
              </a:duotone>
            </a:blip>
            <a:stretch>
              <a:fillRect/>
            </a:stretch>
          </a:blipFill>
        </p:spPr>
      </p:sp>
      <p:sp>
        <p:nvSpPr>
          <p:cNvPr id="9" name="Freeform 5">
            <a:extLst>
              <a:ext uri="{FF2B5EF4-FFF2-40B4-BE49-F238E27FC236}">
                <a16:creationId xmlns:a16="http://schemas.microsoft.com/office/drawing/2014/main" id="{9B46B49F-7861-4DC3-952C-DB97774532B0}"/>
              </a:ext>
            </a:extLst>
          </p:cNvPr>
          <p:cNvSpPr>
            <a:spLocks noChangeAspect="1"/>
          </p:cNvSpPr>
          <p:nvPr userDrawn="1"/>
        </p:nvSpPr>
        <p:spPr>
          <a:xfrm>
            <a:off x="9816518" y="104100"/>
            <a:ext cx="2096295" cy="972000"/>
          </a:xfrm>
          <a:custGeom>
            <a:avLst/>
            <a:gdLst/>
            <a:ahLst/>
            <a:cxnLst/>
            <a:rect l="l" t="t" r="r" b="b"/>
            <a:pathLst>
              <a:path w="3250609" h="1507227">
                <a:moveTo>
                  <a:pt x="0" y="0"/>
                </a:moveTo>
                <a:lnTo>
                  <a:pt x="3250609" y="0"/>
                </a:lnTo>
                <a:lnTo>
                  <a:pt x="3250609" y="1507227"/>
                </a:lnTo>
                <a:lnTo>
                  <a:pt x="0" y="1507227"/>
                </a:lnTo>
                <a:lnTo>
                  <a:pt x="0" y="0"/>
                </a:lnTo>
                <a:close/>
              </a:path>
            </a:pathLst>
          </a:custGeom>
          <a:blipFill>
            <a:blip r:embed="rId3">
              <a:duotone>
                <a:prstClr val="black"/>
                <a:schemeClr val="tx2">
                  <a:lumMod val="50000"/>
                  <a:tint val="45000"/>
                  <a:satMod val="400000"/>
                </a:schemeClr>
              </a:duotone>
            </a:blip>
            <a:stretch>
              <a:fillRect/>
            </a:stretch>
          </a:blipFill>
        </p:spPr>
      </p:sp>
    </p:spTree>
    <p:extLst>
      <p:ext uri="{BB962C8B-B14F-4D97-AF65-F5344CB8AC3E}">
        <p14:creationId xmlns:p14="http://schemas.microsoft.com/office/powerpoint/2010/main" val="232885775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51EB2CA3-5BF3-4615-BA7B-F48D8C5227F5}"/>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id="{051450ED-B369-4D81-A521-A12C6D428B22}"/>
              </a:ext>
            </a:extLst>
          </p:cNvPr>
          <p:cNvSpPr>
            <a:spLocks noGrp="1"/>
          </p:cNvSpPr>
          <p:nvPr>
            <p:ph idx="1"/>
          </p:nvPr>
        </p:nvSpPr>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9ED3B662-7CE5-4961-A904-B86ECF4C22E0}"/>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7F36A0BF-BFC8-4F63-AE15-67B7C0D36275}"/>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7DDBEB30-4721-443D-981A-D3D3121E1030}"/>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409725154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5E5C50CD-8D51-4524-B1B9-E1EA8225B7B2}"/>
              </a:ext>
            </a:extLst>
          </p:cNvPr>
          <p:cNvSpPr>
            <a:spLocks noGrp="1"/>
          </p:cNvSpPr>
          <p:nvPr>
            <p:ph type="title"/>
          </p:nvPr>
        </p:nvSpPr>
        <p:spPr>
          <a:xfrm>
            <a:off x="831850" y="1709738"/>
            <a:ext cx="10515600" cy="2852737"/>
          </a:xfrm>
        </p:spPr>
        <p:txBody>
          <a:bodyPr anchor="b"/>
          <a:lstStyle>
            <a:lvl1pPr>
              <a:defRPr sz="6000"/>
            </a:lvl1pPr>
          </a:lstStyle>
          <a:p>
            <a:r>
              <a:rPr lang="fr-FR"/>
              <a:t>Modifiez le style du titre</a:t>
            </a:r>
          </a:p>
        </p:txBody>
      </p:sp>
      <p:sp>
        <p:nvSpPr>
          <p:cNvPr id="3" name="Espace réservé du texte 2">
            <a:extLst>
              <a:ext uri="{FF2B5EF4-FFF2-40B4-BE49-F238E27FC236}">
                <a16:creationId xmlns:a16="http://schemas.microsoft.com/office/drawing/2014/main" id="{C7A2FC60-D61D-428A-A77D-05B678771C8F}"/>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a:t>Modifier les styles du texte du masque</a:t>
            </a:r>
          </a:p>
        </p:txBody>
      </p:sp>
      <p:sp>
        <p:nvSpPr>
          <p:cNvPr id="4" name="Espace réservé de la date 3">
            <a:extLst>
              <a:ext uri="{FF2B5EF4-FFF2-40B4-BE49-F238E27FC236}">
                <a16:creationId xmlns:a16="http://schemas.microsoft.com/office/drawing/2014/main" id="{0111169A-F0E1-4DDC-B05D-1344680CF4B8}"/>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4B003691-48F5-4EBA-99D0-B848266D15E0}"/>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B02C5F07-88E8-47B0-B659-BE2FE92F83C2}"/>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146672877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E99900F0-A324-40F7-B3A4-CEA09C2C8470}"/>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id="{A41ABD98-8D6E-4B63-BE50-BD255E8B409D}"/>
              </a:ext>
            </a:extLst>
          </p:cNvPr>
          <p:cNvSpPr>
            <a:spLocks noGrp="1"/>
          </p:cNvSpPr>
          <p:nvPr>
            <p:ph sz="half" idx="1"/>
          </p:nvPr>
        </p:nvSpPr>
        <p:spPr>
          <a:xfrm>
            <a:off x="838200" y="1825625"/>
            <a:ext cx="5181600" cy="435133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contenu 3">
            <a:extLst>
              <a:ext uri="{FF2B5EF4-FFF2-40B4-BE49-F238E27FC236}">
                <a16:creationId xmlns:a16="http://schemas.microsoft.com/office/drawing/2014/main" id="{807A0968-DD5B-41EF-9F03-7280797608C4}"/>
              </a:ext>
            </a:extLst>
          </p:cNvPr>
          <p:cNvSpPr>
            <a:spLocks noGrp="1"/>
          </p:cNvSpPr>
          <p:nvPr>
            <p:ph sz="half" idx="2"/>
          </p:nvPr>
        </p:nvSpPr>
        <p:spPr>
          <a:xfrm>
            <a:off x="6172200" y="1825625"/>
            <a:ext cx="5181600" cy="435133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e la date 4">
            <a:extLst>
              <a:ext uri="{FF2B5EF4-FFF2-40B4-BE49-F238E27FC236}">
                <a16:creationId xmlns:a16="http://schemas.microsoft.com/office/drawing/2014/main" id="{82172D39-5F06-436F-92BC-C673E79D1F3A}"/>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6" name="Espace réservé du pied de page 5">
            <a:extLst>
              <a:ext uri="{FF2B5EF4-FFF2-40B4-BE49-F238E27FC236}">
                <a16:creationId xmlns:a16="http://schemas.microsoft.com/office/drawing/2014/main" id="{95C38894-AA22-4A31-8ABF-2506BA67438A}"/>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C68F5360-C88F-43E0-97BF-CDD988F6B8E8}"/>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142296498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8273C3EA-9A33-4E6F-B25E-9C7F50BDB290}"/>
              </a:ext>
            </a:extLst>
          </p:cNvPr>
          <p:cNvSpPr>
            <a:spLocks noGrp="1"/>
          </p:cNvSpPr>
          <p:nvPr>
            <p:ph type="title"/>
          </p:nvPr>
        </p:nvSpPr>
        <p:spPr>
          <a:xfrm>
            <a:off x="839788" y="365125"/>
            <a:ext cx="10515600" cy="1325563"/>
          </a:xfrm>
        </p:spPr>
        <p:txBody>
          <a:bodyPr/>
          <a:lstStyle/>
          <a:p>
            <a:r>
              <a:rPr lang="fr-FR"/>
              <a:t>Modifiez le style du titre</a:t>
            </a:r>
          </a:p>
        </p:txBody>
      </p:sp>
      <p:sp>
        <p:nvSpPr>
          <p:cNvPr id="3" name="Espace réservé du texte 2">
            <a:extLst>
              <a:ext uri="{FF2B5EF4-FFF2-40B4-BE49-F238E27FC236}">
                <a16:creationId xmlns:a16="http://schemas.microsoft.com/office/drawing/2014/main" id="{B3BDA3BD-10E2-4B7B-8599-9ADDD2A89324}"/>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Modifier les styles du texte du masque</a:t>
            </a:r>
          </a:p>
        </p:txBody>
      </p:sp>
      <p:sp>
        <p:nvSpPr>
          <p:cNvPr id="4" name="Espace réservé du contenu 3">
            <a:extLst>
              <a:ext uri="{FF2B5EF4-FFF2-40B4-BE49-F238E27FC236}">
                <a16:creationId xmlns:a16="http://schemas.microsoft.com/office/drawing/2014/main" id="{5A71C877-30F2-4899-82B7-1F7160FFC18B}"/>
              </a:ext>
            </a:extLst>
          </p:cNvPr>
          <p:cNvSpPr>
            <a:spLocks noGrp="1"/>
          </p:cNvSpPr>
          <p:nvPr>
            <p:ph sz="half" idx="2"/>
          </p:nvPr>
        </p:nvSpPr>
        <p:spPr>
          <a:xfrm>
            <a:off x="839788" y="2505075"/>
            <a:ext cx="5157787" cy="368458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u texte 4">
            <a:extLst>
              <a:ext uri="{FF2B5EF4-FFF2-40B4-BE49-F238E27FC236}">
                <a16:creationId xmlns:a16="http://schemas.microsoft.com/office/drawing/2014/main" id="{F85EE1A1-D813-4784-8C3A-9B3AC1ECEF87}"/>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Modifier les styles du texte du masque</a:t>
            </a:r>
          </a:p>
        </p:txBody>
      </p:sp>
      <p:sp>
        <p:nvSpPr>
          <p:cNvPr id="6" name="Espace réservé du contenu 5">
            <a:extLst>
              <a:ext uri="{FF2B5EF4-FFF2-40B4-BE49-F238E27FC236}">
                <a16:creationId xmlns:a16="http://schemas.microsoft.com/office/drawing/2014/main" id="{69C30B99-CE2D-4AC5-A7EB-73C99B620537}"/>
              </a:ext>
            </a:extLst>
          </p:cNvPr>
          <p:cNvSpPr>
            <a:spLocks noGrp="1"/>
          </p:cNvSpPr>
          <p:nvPr>
            <p:ph sz="quarter" idx="4"/>
          </p:nvPr>
        </p:nvSpPr>
        <p:spPr>
          <a:xfrm>
            <a:off x="6172200" y="2505075"/>
            <a:ext cx="5183188" cy="3684588"/>
          </a:xfrm>
        </p:spPr>
        <p:txBody>
          <a:body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7" name="Espace réservé de la date 6">
            <a:extLst>
              <a:ext uri="{FF2B5EF4-FFF2-40B4-BE49-F238E27FC236}">
                <a16:creationId xmlns:a16="http://schemas.microsoft.com/office/drawing/2014/main" id="{AAB6AD4D-A954-4F0E-A533-EE0A48091E43}"/>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8" name="Espace réservé du pied de page 7">
            <a:extLst>
              <a:ext uri="{FF2B5EF4-FFF2-40B4-BE49-F238E27FC236}">
                <a16:creationId xmlns:a16="http://schemas.microsoft.com/office/drawing/2014/main" id="{2612A975-148F-458F-8089-060F10ED11BB}"/>
              </a:ext>
            </a:extLst>
          </p:cNvPr>
          <p:cNvSpPr>
            <a:spLocks noGrp="1"/>
          </p:cNvSpPr>
          <p:nvPr>
            <p:ph type="ftr" sz="quarter" idx="11"/>
          </p:nvPr>
        </p:nvSpPr>
        <p:spPr/>
        <p:txBody>
          <a:bodyPr/>
          <a:lstStyle/>
          <a:p>
            <a:endParaRPr lang="fr-FR"/>
          </a:p>
        </p:txBody>
      </p:sp>
      <p:sp>
        <p:nvSpPr>
          <p:cNvPr id="9" name="Espace réservé du numéro de diapositive 8">
            <a:extLst>
              <a:ext uri="{FF2B5EF4-FFF2-40B4-BE49-F238E27FC236}">
                <a16:creationId xmlns:a16="http://schemas.microsoft.com/office/drawing/2014/main" id="{2FC3231D-1C42-430E-A048-5CC7D8D84645}"/>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361489958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AECC58E2-27EC-4954-AC95-9BE65AC51250}"/>
              </a:ext>
            </a:extLst>
          </p:cNvPr>
          <p:cNvSpPr>
            <a:spLocks noGrp="1"/>
          </p:cNvSpPr>
          <p:nvPr>
            <p:ph type="title"/>
          </p:nvPr>
        </p:nvSpPr>
        <p:spPr/>
        <p:txBody>
          <a:bodyPr/>
          <a:lstStyle/>
          <a:p>
            <a:r>
              <a:rPr lang="fr-FR"/>
              <a:t>Modifiez le style du titre</a:t>
            </a:r>
          </a:p>
        </p:txBody>
      </p:sp>
      <p:sp>
        <p:nvSpPr>
          <p:cNvPr id="3" name="Espace réservé de la date 2">
            <a:extLst>
              <a:ext uri="{FF2B5EF4-FFF2-40B4-BE49-F238E27FC236}">
                <a16:creationId xmlns:a16="http://schemas.microsoft.com/office/drawing/2014/main" id="{C6392E33-C638-4097-A70D-7A816E92F51B}"/>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4" name="Espace réservé du pied de page 3">
            <a:extLst>
              <a:ext uri="{FF2B5EF4-FFF2-40B4-BE49-F238E27FC236}">
                <a16:creationId xmlns:a16="http://schemas.microsoft.com/office/drawing/2014/main" id="{CC0CA4D0-1A0D-4E14-82EF-A026F82D7620}"/>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id="{B2413347-6000-4E13-BD22-4C44ED9701B5}"/>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137226469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62E132B1-55C7-46A2-A360-6E12E21BD12F}"/>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3" name="Espace réservé du pied de page 2">
            <a:extLst>
              <a:ext uri="{FF2B5EF4-FFF2-40B4-BE49-F238E27FC236}">
                <a16:creationId xmlns:a16="http://schemas.microsoft.com/office/drawing/2014/main" id="{20A3F2E4-5E0D-4489-860A-3E73A7B77730}"/>
              </a:ext>
            </a:extLst>
          </p:cNvPr>
          <p:cNvSpPr>
            <a:spLocks noGrp="1"/>
          </p:cNvSpPr>
          <p:nvPr>
            <p:ph type="ftr" sz="quarter" idx="11"/>
          </p:nvPr>
        </p:nvSpPr>
        <p:spPr/>
        <p:txBody>
          <a:bodyPr/>
          <a:lstStyle/>
          <a:p>
            <a:endParaRPr lang="fr-FR"/>
          </a:p>
        </p:txBody>
      </p:sp>
      <p:sp>
        <p:nvSpPr>
          <p:cNvPr id="4" name="Espace réservé du numéro de diapositive 3">
            <a:extLst>
              <a:ext uri="{FF2B5EF4-FFF2-40B4-BE49-F238E27FC236}">
                <a16:creationId xmlns:a16="http://schemas.microsoft.com/office/drawing/2014/main" id="{2DF65540-4D31-4C50-AB16-5B552C378919}"/>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58019289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30543CA5-EB57-4785-8EE3-40EAD19E1DF4}"/>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du contenu 2">
            <a:extLst>
              <a:ext uri="{FF2B5EF4-FFF2-40B4-BE49-F238E27FC236}">
                <a16:creationId xmlns:a16="http://schemas.microsoft.com/office/drawing/2014/main" id="{6EA0034E-3163-4C84-A866-BDC74FFB598E}"/>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texte 3">
            <a:extLst>
              <a:ext uri="{FF2B5EF4-FFF2-40B4-BE49-F238E27FC236}">
                <a16:creationId xmlns:a16="http://schemas.microsoft.com/office/drawing/2014/main" id="{2EA74719-3B7C-47B5-B28B-FD7BDE94896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Modifier les styles du texte du masque</a:t>
            </a:r>
          </a:p>
        </p:txBody>
      </p:sp>
      <p:sp>
        <p:nvSpPr>
          <p:cNvPr id="5" name="Espace réservé de la date 4">
            <a:extLst>
              <a:ext uri="{FF2B5EF4-FFF2-40B4-BE49-F238E27FC236}">
                <a16:creationId xmlns:a16="http://schemas.microsoft.com/office/drawing/2014/main" id="{72AC3E2F-F631-4A4D-983D-1C69CF1FEC21}"/>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6" name="Espace réservé du pied de page 5">
            <a:extLst>
              <a:ext uri="{FF2B5EF4-FFF2-40B4-BE49-F238E27FC236}">
                <a16:creationId xmlns:a16="http://schemas.microsoft.com/office/drawing/2014/main" id="{64BDD54D-3613-4F8E-8BB6-BA687B150FE8}"/>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F65934E4-A397-4CC1-A99E-48064A8EFF22}"/>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224587472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8DBBFE38-887A-47EF-A1BE-ADBC50FE4EE4}"/>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pour une image  2">
            <a:extLst>
              <a:ext uri="{FF2B5EF4-FFF2-40B4-BE49-F238E27FC236}">
                <a16:creationId xmlns:a16="http://schemas.microsoft.com/office/drawing/2014/main" id="{A35C5FE2-7F8D-4BA0-A5EA-A2E3B68EEA65}"/>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FR"/>
          </a:p>
        </p:txBody>
      </p:sp>
      <p:sp>
        <p:nvSpPr>
          <p:cNvPr id="4" name="Espace réservé du texte 3">
            <a:extLst>
              <a:ext uri="{FF2B5EF4-FFF2-40B4-BE49-F238E27FC236}">
                <a16:creationId xmlns:a16="http://schemas.microsoft.com/office/drawing/2014/main" id="{122B1011-1B91-44B4-AA99-2C7EF2FF5A2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Modifier les styles du texte du masque</a:t>
            </a:r>
          </a:p>
        </p:txBody>
      </p:sp>
      <p:sp>
        <p:nvSpPr>
          <p:cNvPr id="5" name="Espace réservé de la date 4">
            <a:extLst>
              <a:ext uri="{FF2B5EF4-FFF2-40B4-BE49-F238E27FC236}">
                <a16:creationId xmlns:a16="http://schemas.microsoft.com/office/drawing/2014/main" id="{E044C17F-2AFD-42D0-A4F5-DA7327744393}"/>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6" name="Espace réservé du pied de page 5">
            <a:extLst>
              <a:ext uri="{FF2B5EF4-FFF2-40B4-BE49-F238E27FC236}">
                <a16:creationId xmlns:a16="http://schemas.microsoft.com/office/drawing/2014/main" id="{FFEA2060-C989-4083-9F99-D51E7EEE5C47}"/>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4D57E555-CC5E-492F-BCDC-C661186508FE}"/>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68585871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2F4C60BF-FB71-47EF-A4C7-D302A33D85DB}"/>
              </a:ext>
            </a:extLst>
          </p:cNvPr>
          <p:cNvSpPr>
            <a:spLocks noGrp="1"/>
          </p:cNvSpPr>
          <p:nvPr>
            <p:ph type="title"/>
          </p:nvPr>
        </p:nvSpPr>
        <p:spPr/>
        <p:txBody>
          <a:bodyPr/>
          <a:lstStyle/>
          <a:p>
            <a:r>
              <a:rPr lang="fr-FR"/>
              <a:t>Modifiez le style du titre</a:t>
            </a:r>
          </a:p>
        </p:txBody>
      </p:sp>
      <p:sp>
        <p:nvSpPr>
          <p:cNvPr id="3" name="Espace réservé du texte vertical 2">
            <a:extLst>
              <a:ext uri="{FF2B5EF4-FFF2-40B4-BE49-F238E27FC236}">
                <a16:creationId xmlns:a16="http://schemas.microsoft.com/office/drawing/2014/main" id="{7422D7C5-AB10-4E1C-AB9F-1755D6149507}"/>
              </a:ext>
            </a:extLst>
          </p:cNvPr>
          <p:cNvSpPr>
            <a:spLocks noGrp="1"/>
          </p:cNvSpPr>
          <p:nvPr>
            <p:ph type="body" orient="vert" idx="1"/>
          </p:nvPr>
        </p:nvSpPr>
        <p:spPr/>
        <p:txBody>
          <a:bodyPr vert="eaVert"/>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DB469A00-079B-4801-8229-A02CA27C49C9}"/>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2164D33C-AA34-4550-A3A0-3FBAEB98BD58}"/>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98550A79-499D-4391-8303-588FCD014B1F}"/>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1766485163"/>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a:extLst>
              <a:ext uri="{FF2B5EF4-FFF2-40B4-BE49-F238E27FC236}">
                <a16:creationId xmlns:a16="http://schemas.microsoft.com/office/drawing/2014/main" id="{7648FF2B-C1DD-4516-8085-85940D5D17D5}"/>
              </a:ext>
            </a:extLst>
          </p:cNvPr>
          <p:cNvSpPr>
            <a:spLocks noGrp="1"/>
          </p:cNvSpPr>
          <p:nvPr>
            <p:ph type="title" orient="vert"/>
          </p:nvPr>
        </p:nvSpPr>
        <p:spPr>
          <a:xfrm>
            <a:off x="8724900" y="365125"/>
            <a:ext cx="2628900" cy="5811838"/>
          </a:xfrm>
        </p:spPr>
        <p:txBody>
          <a:bodyPr vert="eaVert"/>
          <a:lstStyle/>
          <a:p>
            <a:r>
              <a:rPr lang="fr-FR"/>
              <a:t>Modifiez le style du titre</a:t>
            </a:r>
          </a:p>
        </p:txBody>
      </p:sp>
      <p:sp>
        <p:nvSpPr>
          <p:cNvPr id="3" name="Espace réservé du texte vertical 2">
            <a:extLst>
              <a:ext uri="{FF2B5EF4-FFF2-40B4-BE49-F238E27FC236}">
                <a16:creationId xmlns:a16="http://schemas.microsoft.com/office/drawing/2014/main" id="{5A13802D-943A-4D04-BE52-3082E73CEB2C}"/>
              </a:ext>
            </a:extLst>
          </p:cNvPr>
          <p:cNvSpPr>
            <a:spLocks noGrp="1"/>
          </p:cNvSpPr>
          <p:nvPr>
            <p:ph type="body" orient="vert" idx="1"/>
          </p:nvPr>
        </p:nvSpPr>
        <p:spPr>
          <a:xfrm>
            <a:off x="838200" y="365125"/>
            <a:ext cx="7734300" cy="5811838"/>
          </a:xfrm>
        </p:spPr>
        <p:txBody>
          <a:bodyPr vert="eaVert"/>
          <a:lstStyle/>
          <a:p>
            <a:pPr lvl="0"/>
            <a:r>
              <a:rPr lang="fr-FR"/>
              <a:t>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12309016-1DC6-486A-B546-93FE00F4FA5C}"/>
              </a:ext>
            </a:extLst>
          </p:cNvPr>
          <p:cNvSpPr>
            <a:spLocks noGrp="1"/>
          </p:cNvSpPr>
          <p:nvPr>
            <p:ph type="dt" sz="half" idx="10"/>
          </p:nvPr>
        </p:nvSpPr>
        <p:spPr/>
        <p:txBody>
          <a:body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65ED1566-A0A6-4629-BEFF-04024A52F39B}"/>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BFFA007D-AE3E-4EFA-8AB0-158681AB523D}"/>
              </a:ext>
            </a:extLst>
          </p:cNvPr>
          <p:cNvSpPr>
            <a:spLocks noGrp="1"/>
          </p:cNvSpPr>
          <p:nvPr>
            <p:ph type="sldNum" sz="quarter" idx="12"/>
          </p:nvPr>
        </p:nvSpPr>
        <p:spPr/>
        <p:txBody>
          <a:bodyPr/>
          <a:lstStyle/>
          <a:p>
            <a:fld id="{CD99B262-D46F-4DE1-8115-B93F69963C6A}" type="slidenum">
              <a:rPr lang="fr-FR" smtClean="0"/>
              <a:t>‹N°›</a:t>
            </a:fld>
            <a:endParaRPr lang="fr-FR"/>
          </a:p>
        </p:txBody>
      </p:sp>
    </p:spTree>
    <p:extLst>
      <p:ext uri="{BB962C8B-B14F-4D97-AF65-F5344CB8AC3E}">
        <p14:creationId xmlns:p14="http://schemas.microsoft.com/office/powerpoint/2010/main" val="48916000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Freeform 2">
            <a:extLst>
              <a:ext uri="{FF2B5EF4-FFF2-40B4-BE49-F238E27FC236}">
                <a16:creationId xmlns:a16="http://schemas.microsoft.com/office/drawing/2014/main" id="{836CA032-7FA8-4116-BDC9-AD67AD91F1C3}"/>
              </a:ext>
            </a:extLst>
          </p:cNvPr>
          <p:cNvSpPr/>
          <p:nvPr userDrawn="1"/>
        </p:nvSpPr>
        <p:spPr>
          <a:xfrm>
            <a:off x="0" y="-21839"/>
            <a:ext cx="12192000" cy="6879840"/>
          </a:xfrm>
          <a:custGeom>
            <a:avLst/>
            <a:gdLst/>
            <a:ahLst/>
            <a:cxnLst/>
            <a:rect l="l" t="t" r="r" b="b"/>
            <a:pathLst>
              <a:path w="18288000" h="13029429">
                <a:moveTo>
                  <a:pt x="0" y="0"/>
                </a:moveTo>
                <a:lnTo>
                  <a:pt x="18288000" y="0"/>
                </a:lnTo>
                <a:lnTo>
                  <a:pt x="18288000" y="13029428"/>
                </a:lnTo>
                <a:lnTo>
                  <a:pt x="0" y="13029428"/>
                </a:lnTo>
                <a:lnTo>
                  <a:pt x="0" y="0"/>
                </a:lnTo>
                <a:close/>
              </a:path>
            </a:pathLst>
          </a:custGeom>
          <a:blipFill>
            <a:blip r:embed="rId15">
              <a:alphaModFix amt="7999"/>
            </a:blip>
            <a:stretch>
              <a:fillRect t="-20179" b="-20179"/>
            </a:stretch>
          </a:blipFill>
        </p:spPr>
      </p:sp>
      <p:sp>
        <p:nvSpPr>
          <p:cNvPr id="2" name="Espace réservé du titre 1">
            <a:extLst>
              <a:ext uri="{FF2B5EF4-FFF2-40B4-BE49-F238E27FC236}">
                <a16:creationId xmlns:a16="http://schemas.microsoft.com/office/drawing/2014/main" id="{A59A6003-9500-4C35-B614-5C3C338B25B2}"/>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fr-FR"/>
              <a:t>Modifiez le style du titre</a:t>
            </a:r>
          </a:p>
        </p:txBody>
      </p:sp>
      <p:sp>
        <p:nvSpPr>
          <p:cNvPr id="3" name="Espace réservé du texte 2">
            <a:extLst>
              <a:ext uri="{FF2B5EF4-FFF2-40B4-BE49-F238E27FC236}">
                <a16:creationId xmlns:a16="http://schemas.microsoft.com/office/drawing/2014/main" id="{EB0FCF17-F35F-4955-8D69-F4BB83761F40}"/>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fr-FR" dirty="0"/>
              <a:t>Modifier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p>
        </p:txBody>
      </p:sp>
      <p:sp>
        <p:nvSpPr>
          <p:cNvPr id="4" name="Espace réservé de la date 3">
            <a:extLst>
              <a:ext uri="{FF2B5EF4-FFF2-40B4-BE49-F238E27FC236}">
                <a16:creationId xmlns:a16="http://schemas.microsoft.com/office/drawing/2014/main" id="{F6BB922A-05BC-4B87-8B9C-43432AB89589}"/>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379E24A-9A27-4F75-AB4D-DA5E1673C898}" type="datetimeFigureOut">
              <a:rPr lang="fr-FR" smtClean="0"/>
              <a:t>26/05/2025</a:t>
            </a:fld>
            <a:endParaRPr lang="fr-FR"/>
          </a:p>
        </p:txBody>
      </p:sp>
      <p:sp>
        <p:nvSpPr>
          <p:cNvPr id="5" name="Espace réservé du pied de page 4">
            <a:extLst>
              <a:ext uri="{FF2B5EF4-FFF2-40B4-BE49-F238E27FC236}">
                <a16:creationId xmlns:a16="http://schemas.microsoft.com/office/drawing/2014/main" id="{D654F7B2-24EB-44C7-8A11-21A5FDCE60F9}"/>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fr-FR"/>
          </a:p>
        </p:txBody>
      </p:sp>
      <p:sp>
        <p:nvSpPr>
          <p:cNvPr id="6" name="Espace réservé du numéro de diapositive 5">
            <a:extLst>
              <a:ext uri="{FF2B5EF4-FFF2-40B4-BE49-F238E27FC236}">
                <a16:creationId xmlns:a16="http://schemas.microsoft.com/office/drawing/2014/main" id="{9452F086-5007-433A-8B82-CB2B5A999A58}"/>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D99B262-D46F-4DE1-8115-B93F69963C6A}" type="slidenum">
              <a:rPr lang="fr-FR" smtClean="0"/>
              <a:t>‹N°›</a:t>
            </a:fld>
            <a:endParaRPr lang="fr-FR"/>
          </a:p>
        </p:txBody>
      </p:sp>
    </p:spTree>
    <p:extLst>
      <p:ext uri="{BB962C8B-B14F-4D97-AF65-F5344CB8AC3E}">
        <p14:creationId xmlns:p14="http://schemas.microsoft.com/office/powerpoint/2010/main" val="2280454872"/>
      </p:ext>
    </p:extLst>
  </p:cSld>
  <p:clrMap bg1="lt1" tx1="dk1" bg2="lt2" tx2="dk2" accent1="accent1" accent2="accent2" accent3="accent3" accent4="accent4" accent5="accent5" accent6="accent6" hlink="hlink" folHlink="folHlink"/>
  <p:sldLayoutIdLst>
    <p:sldLayoutId id="2147483649" r:id="rId1"/>
    <p:sldLayoutId id="2147483660" r:id="rId2"/>
    <p:sldLayoutId id="2147483661" r:id="rId3"/>
    <p:sldLayoutId id="2147483650" r:id="rId4"/>
    <p:sldLayoutId id="2147483651" r:id="rId5"/>
    <p:sldLayoutId id="2147483652" r:id="rId6"/>
    <p:sldLayoutId id="2147483653" r:id="rId7"/>
    <p:sldLayoutId id="2147483654" r:id="rId8"/>
    <p:sldLayoutId id="2147483655" r:id="rId9"/>
    <p:sldLayoutId id="2147483656" r:id="rId10"/>
    <p:sldLayoutId id="2147483657" r:id="rId11"/>
    <p:sldLayoutId id="2147483658" r:id="rId12"/>
    <p:sldLayoutId id="2147483659" r:id="rId13"/>
  </p:sldLayoutIdLst>
  <p:txStyles>
    <p:titleStyle>
      <a:lvl1pPr algn="l" defTabSz="914400" rtl="0" eaLnBrk="1" latinLnBrk="0" hangingPunct="1">
        <a:lnSpc>
          <a:spcPct val="90000"/>
        </a:lnSpc>
        <a:spcBef>
          <a:spcPct val="0"/>
        </a:spcBef>
        <a:buNone/>
        <a:defRPr sz="4400" b="1" kern="1200">
          <a:solidFill>
            <a:schemeClr val="tx2"/>
          </a:solidFill>
          <a:latin typeface="+mn-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b="1" kern="1200">
          <a:solidFill>
            <a:schemeClr val="tx2"/>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accent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rgbClr val="009999"/>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rgbClr val="008080"/>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8" Type="http://schemas.openxmlformats.org/officeDocument/2006/relationships/image" Target="../media/image9.jpeg"/><Relationship Id="rId13" Type="http://schemas.openxmlformats.org/officeDocument/2006/relationships/image" Target="../media/image14.jpeg"/><Relationship Id="rId3" Type="http://schemas.openxmlformats.org/officeDocument/2006/relationships/image" Target="../media/image4.jpeg"/><Relationship Id="rId7" Type="http://schemas.openxmlformats.org/officeDocument/2006/relationships/image" Target="../media/image8.jpeg"/><Relationship Id="rId12" Type="http://schemas.openxmlformats.org/officeDocument/2006/relationships/image" Target="../media/image13.jpeg"/><Relationship Id="rId2" Type="http://schemas.openxmlformats.org/officeDocument/2006/relationships/notesSlide" Target="../notesSlides/notesSlide1.xml"/><Relationship Id="rId1" Type="http://schemas.openxmlformats.org/officeDocument/2006/relationships/slideLayout" Target="../slideLayouts/slideLayout8.xml"/><Relationship Id="rId6" Type="http://schemas.openxmlformats.org/officeDocument/2006/relationships/image" Target="../media/image7.jpeg"/><Relationship Id="rId11" Type="http://schemas.openxmlformats.org/officeDocument/2006/relationships/image" Target="../media/image12.jpeg"/><Relationship Id="rId5" Type="http://schemas.openxmlformats.org/officeDocument/2006/relationships/image" Target="../media/image6.jpeg"/><Relationship Id="rId10" Type="http://schemas.openxmlformats.org/officeDocument/2006/relationships/image" Target="../media/image11.jpeg"/><Relationship Id="rId4" Type="http://schemas.openxmlformats.org/officeDocument/2006/relationships/image" Target="../media/image5.jpeg"/><Relationship Id="rId9" Type="http://schemas.openxmlformats.org/officeDocument/2006/relationships/image" Target="../media/image10.png"/><Relationship Id="rId14" Type="http://schemas.openxmlformats.org/officeDocument/2006/relationships/image" Target="../media/image15.jpeg"/></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8.xml"/></Relationships>
</file>

<file path=ppt/slides/_rels/slide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3.xml"/><Relationship Id="rId1" Type="http://schemas.openxmlformats.org/officeDocument/2006/relationships/slideLayout" Target="../slideLayouts/slideLayout9.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4.xml"/><Relationship Id="rId1" Type="http://schemas.openxmlformats.org/officeDocument/2006/relationships/slideLayout" Target="../slideLayouts/slideLayout5.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17.emf"/><Relationship Id="rId2" Type="http://schemas.openxmlformats.org/officeDocument/2006/relationships/notesSlide" Target="../notesSlides/notesSlide5.xml"/><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6.xml"/><Relationship Id="rId1" Type="http://schemas.openxmlformats.org/officeDocument/2006/relationships/slideLayout" Target="../slideLayouts/slideLayout8.xml"/><Relationship Id="rId5" Type="http://schemas.openxmlformats.org/officeDocument/2006/relationships/image" Target="../media/image19.png"/><Relationship Id="rId4" Type="http://schemas.openxmlformats.org/officeDocument/2006/relationships/image" Target="../media/image18.png"/></Relationships>
</file>

<file path=ppt/slides/_rels/slide8.xml.rels><?xml version="1.0" encoding="UTF-8" standalone="yes"?>
<Relationships xmlns="http://schemas.openxmlformats.org/package/2006/relationships"><Relationship Id="rId3" Type="http://schemas.openxmlformats.org/officeDocument/2006/relationships/chart" Target="../charts/chart1.xml"/><Relationship Id="rId2" Type="http://schemas.openxmlformats.org/officeDocument/2006/relationships/notesSlide" Target="../notesSlides/notesSlide7.xml"/><Relationship Id="rId1" Type="http://schemas.openxmlformats.org/officeDocument/2006/relationships/slideLayout" Target="../slideLayouts/slideLayout8.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8.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14354E77-8E68-4F57-A5F4-7201A9DAC740}"/>
              </a:ext>
            </a:extLst>
          </p:cNvPr>
          <p:cNvSpPr>
            <a:spLocks noGrp="1"/>
          </p:cNvSpPr>
          <p:nvPr>
            <p:ph type="ctrTitle"/>
          </p:nvPr>
        </p:nvSpPr>
        <p:spPr/>
        <p:txBody>
          <a:bodyPr/>
          <a:lstStyle/>
          <a:p>
            <a:r>
              <a:rPr lang="fr-FR" dirty="0"/>
              <a:t>Bilan d’activité, moral et financier</a:t>
            </a:r>
          </a:p>
        </p:txBody>
      </p:sp>
      <p:sp>
        <p:nvSpPr>
          <p:cNvPr id="3" name="Sous-titre 2">
            <a:extLst>
              <a:ext uri="{FF2B5EF4-FFF2-40B4-BE49-F238E27FC236}">
                <a16:creationId xmlns:a16="http://schemas.microsoft.com/office/drawing/2014/main" id="{E897F9B0-AFFE-4CE2-AAD1-DB72CFB5D8CF}"/>
              </a:ext>
            </a:extLst>
          </p:cNvPr>
          <p:cNvSpPr>
            <a:spLocks noGrp="1"/>
          </p:cNvSpPr>
          <p:nvPr>
            <p:ph type="subTitle" idx="1"/>
          </p:nvPr>
        </p:nvSpPr>
        <p:spPr/>
        <p:txBody>
          <a:bodyPr/>
          <a:lstStyle/>
          <a:p>
            <a:r>
              <a:rPr lang="fr-FR" dirty="0"/>
              <a:t>Aymeric Le Corre – Coordinateur Technique HR2S</a:t>
            </a:r>
          </a:p>
        </p:txBody>
      </p:sp>
    </p:spTree>
    <p:extLst>
      <p:ext uri="{BB962C8B-B14F-4D97-AF65-F5344CB8AC3E}">
        <p14:creationId xmlns:p14="http://schemas.microsoft.com/office/powerpoint/2010/main" val="315727157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 name="Group 6">
            <a:extLst>
              <a:ext uri="{FF2B5EF4-FFF2-40B4-BE49-F238E27FC236}">
                <a16:creationId xmlns:a16="http://schemas.microsoft.com/office/drawing/2014/main" id="{662EC50A-9BB6-C96F-BF9B-59090D74D32F}"/>
              </a:ext>
            </a:extLst>
          </p:cNvPr>
          <p:cNvGrpSpPr/>
          <p:nvPr/>
        </p:nvGrpSpPr>
        <p:grpSpPr>
          <a:xfrm>
            <a:off x="6547859" y="3625176"/>
            <a:ext cx="758390" cy="758390"/>
            <a:chOff x="0" y="0"/>
            <a:chExt cx="812800" cy="812800"/>
          </a:xfrm>
        </p:grpSpPr>
        <p:sp>
          <p:nvSpPr>
            <p:cNvPr id="7" name="Freeform 7">
              <a:extLst>
                <a:ext uri="{FF2B5EF4-FFF2-40B4-BE49-F238E27FC236}">
                  <a16:creationId xmlns:a16="http://schemas.microsoft.com/office/drawing/2014/main" id="{3D7C913F-09F2-CCC1-B3A3-C3FFF3E2F8AC}"/>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3"/>
              <a:stretch>
                <a:fillRect t="-16666" b="-16666"/>
              </a:stretch>
            </a:blipFill>
            <a:ln w="38100" cap="sq">
              <a:solidFill>
                <a:srgbClr val="054B81"/>
              </a:solidFill>
              <a:prstDash val="solid"/>
              <a:miter/>
            </a:ln>
          </p:spPr>
        </p:sp>
      </p:grpSp>
      <p:grpSp>
        <p:nvGrpSpPr>
          <p:cNvPr id="8" name="Group 8">
            <a:extLst>
              <a:ext uri="{FF2B5EF4-FFF2-40B4-BE49-F238E27FC236}">
                <a16:creationId xmlns:a16="http://schemas.microsoft.com/office/drawing/2014/main" id="{40C6D2EC-18E5-B246-7EF5-A030DD5108A4}"/>
              </a:ext>
            </a:extLst>
          </p:cNvPr>
          <p:cNvGrpSpPr/>
          <p:nvPr/>
        </p:nvGrpSpPr>
        <p:grpSpPr>
          <a:xfrm>
            <a:off x="6049909" y="5364021"/>
            <a:ext cx="758390" cy="758390"/>
            <a:chOff x="0" y="0"/>
            <a:chExt cx="812800" cy="812800"/>
          </a:xfrm>
        </p:grpSpPr>
        <p:sp>
          <p:nvSpPr>
            <p:cNvPr id="9" name="Freeform 9">
              <a:extLst>
                <a:ext uri="{FF2B5EF4-FFF2-40B4-BE49-F238E27FC236}">
                  <a16:creationId xmlns:a16="http://schemas.microsoft.com/office/drawing/2014/main" id="{CCBEFE75-3B33-3581-C482-3DCE432C846F}"/>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4"/>
              <a:stretch>
                <a:fillRect t="-16666" b="-16666"/>
              </a:stretch>
            </a:blipFill>
            <a:ln w="38100" cap="sq">
              <a:solidFill>
                <a:srgbClr val="054B81"/>
              </a:solidFill>
              <a:prstDash val="solid"/>
              <a:miter/>
            </a:ln>
          </p:spPr>
        </p:sp>
      </p:grpSp>
      <p:grpSp>
        <p:nvGrpSpPr>
          <p:cNvPr id="10" name="Group 10">
            <a:extLst>
              <a:ext uri="{FF2B5EF4-FFF2-40B4-BE49-F238E27FC236}">
                <a16:creationId xmlns:a16="http://schemas.microsoft.com/office/drawing/2014/main" id="{D524612E-340D-A000-CCC6-AF2226D4D76F}"/>
              </a:ext>
            </a:extLst>
          </p:cNvPr>
          <p:cNvGrpSpPr/>
          <p:nvPr/>
        </p:nvGrpSpPr>
        <p:grpSpPr>
          <a:xfrm>
            <a:off x="9436595" y="3625176"/>
            <a:ext cx="758390" cy="758390"/>
            <a:chOff x="0" y="0"/>
            <a:chExt cx="812800" cy="812800"/>
          </a:xfrm>
        </p:grpSpPr>
        <p:sp>
          <p:nvSpPr>
            <p:cNvPr id="11" name="Freeform 11">
              <a:extLst>
                <a:ext uri="{FF2B5EF4-FFF2-40B4-BE49-F238E27FC236}">
                  <a16:creationId xmlns:a16="http://schemas.microsoft.com/office/drawing/2014/main" id="{B0EC5A00-9FE3-31F6-FD04-7232A7D83182}"/>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5"/>
              <a:stretch>
                <a:fillRect t="-16747" b="-16747"/>
              </a:stretch>
            </a:blipFill>
            <a:ln w="38100" cap="sq">
              <a:solidFill>
                <a:srgbClr val="054B81"/>
              </a:solidFill>
              <a:prstDash val="solid"/>
              <a:miter/>
            </a:ln>
          </p:spPr>
        </p:sp>
      </p:grpSp>
      <p:grpSp>
        <p:nvGrpSpPr>
          <p:cNvPr id="12" name="Group 12">
            <a:extLst>
              <a:ext uri="{FF2B5EF4-FFF2-40B4-BE49-F238E27FC236}">
                <a16:creationId xmlns:a16="http://schemas.microsoft.com/office/drawing/2014/main" id="{DFC7A893-73E7-7C66-611C-3E62B8C1D7CB}"/>
              </a:ext>
            </a:extLst>
          </p:cNvPr>
          <p:cNvGrpSpPr/>
          <p:nvPr/>
        </p:nvGrpSpPr>
        <p:grpSpPr>
          <a:xfrm>
            <a:off x="8185098" y="6179561"/>
            <a:ext cx="2296423" cy="427711"/>
            <a:chOff x="0" y="0"/>
            <a:chExt cx="950178" cy="176972"/>
          </a:xfrm>
        </p:grpSpPr>
        <p:sp>
          <p:nvSpPr>
            <p:cNvPr id="13" name="Freeform 13">
              <a:extLst>
                <a:ext uri="{FF2B5EF4-FFF2-40B4-BE49-F238E27FC236}">
                  <a16:creationId xmlns:a16="http://schemas.microsoft.com/office/drawing/2014/main" id="{30568038-A7C0-FE5A-9B8D-CEBE42154B83}"/>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14" name="TextBox 14">
              <a:extLst>
                <a:ext uri="{FF2B5EF4-FFF2-40B4-BE49-F238E27FC236}">
                  <a16:creationId xmlns:a16="http://schemas.microsoft.com/office/drawing/2014/main" id="{F987DB30-37A6-9456-1609-FC689BFD8A3C}"/>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15" name="Group 15">
            <a:extLst>
              <a:ext uri="{FF2B5EF4-FFF2-40B4-BE49-F238E27FC236}">
                <a16:creationId xmlns:a16="http://schemas.microsoft.com/office/drawing/2014/main" id="{917A92D8-96E6-DF42-6A50-89AC3828517A}"/>
              </a:ext>
            </a:extLst>
          </p:cNvPr>
          <p:cNvGrpSpPr/>
          <p:nvPr/>
        </p:nvGrpSpPr>
        <p:grpSpPr>
          <a:xfrm>
            <a:off x="8202837" y="6423067"/>
            <a:ext cx="2260945" cy="238849"/>
            <a:chOff x="0" y="0"/>
            <a:chExt cx="935498" cy="98827"/>
          </a:xfrm>
        </p:grpSpPr>
        <p:sp>
          <p:nvSpPr>
            <p:cNvPr id="16" name="Freeform 16">
              <a:extLst>
                <a:ext uri="{FF2B5EF4-FFF2-40B4-BE49-F238E27FC236}">
                  <a16:creationId xmlns:a16="http://schemas.microsoft.com/office/drawing/2014/main" id="{B254142E-EE1D-0F47-A446-3F9FCC4AE27A}"/>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17" name="TextBox 17">
              <a:extLst>
                <a:ext uri="{FF2B5EF4-FFF2-40B4-BE49-F238E27FC236}">
                  <a16:creationId xmlns:a16="http://schemas.microsoft.com/office/drawing/2014/main" id="{FCF2871F-722C-D2D3-246F-E4816CD8782D}"/>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18" name="Group 18">
            <a:extLst>
              <a:ext uri="{FF2B5EF4-FFF2-40B4-BE49-F238E27FC236}">
                <a16:creationId xmlns:a16="http://schemas.microsoft.com/office/drawing/2014/main" id="{8E350F89-B472-EB4E-9C24-C5D3FE2CCFB6}"/>
              </a:ext>
            </a:extLst>
          </p:cNvPr>
          <p:cNvGrpSpPr/>
          <p:nvPr/>
        </p:nvGrpSpPr>
        <p:grpSpPr>
          <a:xfrm>
            <a:off x="8936375" y="5364021"/>
            <a:ext cx="758390" cy="758390"/>
            <a:chOff x="0" y="0"/>
            <a:chExt cx="812800" cy="812800"/>
          </a:xfrm>
        </p:grpSpPr>
        <p:sp>
          <p:nvSpPr>
            <p:cNvPr id="19" name="Freeform 19">
              <a:extLst>
                <a:ext uri="{FF2B5EF4-FFF2-40B4-BE49-F238E27FC236}">
                  <a16:creationId xmlns:a16="http://schemas.microsoft.com/office/drawing/2014/main" id="{6517B766-F723-542C-1DA6-25536FF950A7}"/>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6"/>
              <a:stretch>
                <a:fillRect t="-27319" b="-27319"/>
              </a:stretch>
            </a:blipFill>
            <a:ln w="38100" cap="sq">
              <a:solidFill>
                <a:srgbClr val="054B81"/>
              </a:solidFill>
              <a:prstDash val="solid"/>
              <a:miter/>
            </a:ln>
          </p:spPr>
        </p:sp>
      </p:grpSp>
      <p:grpSp>
        <p:nvGrpSpPr>
          <p:cNvPr id="20" name="Group 20">
            <a:extLst>
              <a:ext uri="{FF2B5EF4-FFF2-40B4-BE49-F238E27FC236}">
                <a16:creationId xmlns:a16="http://schemas.microsoft.com/office/drawing/2014/main" id="{69C27795-E2B5-2E9C-F5B3-954F412031B4}"/>
              </a:ext>
            </a:extLst>
          </p:cNvPr>
          <p:cNvGrpSpPr/>
          <p:nvPr/>
        </p:nvGrpSpPr>
        <p:grpSpPr>
          <a:xfrm>
            <a:off x="3849420" y="3625176"/>
            <a:ext cx="758390" cy="758390"/>
            <a:chOff x="0" y="0"/>
            <a:chExt cx="812800" cy="812800"/>
          </a:xfrm>
        </p:grpSpPr>
        <p:sp>
          <p:nvSpPr>
            <p:cNvPr id="21" name="Freeform 21">
              <a:extLst>
                <a:ext uri="{FF2B5EF4-FFF2-40B4-BE49-F238E27FC236}">
                  <a16:creationId xmlns:a16="http://schemas.microsoft.com/office/drawing/2014/main" id="{273DB9D6-3AC2-0482-1006-34A083186FFB}"/>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7"/>
              <a:stretch>
                <a:fillRect t="-18750" b="-18750"/>
              </a:stretch>
            </a:blipFill>
            <a:ln w="38100" cap="sq">
              <a:solidFill>
                <a:srgbClr val="054B81"/>
              </a:solidFill>
              <a:prstDash val="solid"/>
              <a:miter/>
            </a:ln>
          </p:spPr>
        </p:sp>
      </p:grpSp>
      <p:grpSp>
        <p:nvGrpSpPr>
          <p:cNvPr id="22" name="Group 22">
            <a:extLst>
              <a:ext uri="{FF2B5EF4-FFF2-40B4-BE49-F238E27FC236}">
                <a16:creationId xmlns:a16="http://schemas.microsoft.com/office/drawing/2014/main" id="{699B69DC-8266-5D2D-F16B-4F1A2BDA777D}"/>
              </a:ext>
            </a:extLst>
          </p:cNvPr>
          <p:cNvGrpSpPr/>
          <p:nvPr/>
        </p:nvGrpSpPr>
        <p:grpSpPr>
          <a:xfrm>
            <a:off x="3349200" y="5364021"/>
            <a:ext cx="758390" cy="758390"/>
            <a:chOff x="0" y="0"/>
            <a:chExt cx="812800" cy="812800"/>
          </a:xfrm>
        </p:grpSpPr>
        <p:sp>
          <p:nvSpPr>
            <p:cNvPr id="23" name="Freeform 23">
              <a:extLst>
                <a:ext uri="{FF2B5EF4-FFF2-40B4-BE49-F238E27FC236}">
                  <a16:creationId xmlns:a16="http://schemas.microsoft.com/office/drawing/2014/main" id="{EA00DEF9-6ECB-0270-D0C1-2255B387F941}"/>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8"/>
              <a:stretch>
                <a:fillRect t="-21428" b="-21428"/>
              </a:stretch>
            </a:blipFill>
            <a:ln w="38100" cap="sq">
              <a:solidFill>
                <a:srgbClr val="054B81"/>
              </a:solidFill>
              <a:prstDash val="solid"/>
              <a:miter/>
            </a:ln>
          </p:spPr>
        </p:sp>
      </p:grpSp>
      <p:grpSp>
        <p:nvGrpSpPr>
          <p:cNvPr id="24" name="Group 24">
            <a:extLst>
              <a:ext uri="{FF2B5EF4-FFF2-40B4-BE49-F238E27FC236}">
                <a16:creationId xmlns:a16="http://schemas.microsoft.com/office/drawing/2014/main" id="{020D85E2-C1A9-8DF5-6C9B-2566CD0EB62E}"/>
              </a:ext>
            </a:extLst>
          </p:cNvPr>
          <p:cNvGrpSpPr/>
          <p:nvPr/>
        </p:nvGrpSpPr>
        <p:grpSpPr>
          <a:xfrm>
            <a:off x="5765729" y="4450241"/>
            <a:ext cx="2296423" cy="427711"/>
            <a:chOff x="0" y="0"/>
            <a:chExt cx="950178" cy="176972"/>
          </a:xfrm>
        </p:grpSpPr>
        <p:sp>
          <p:nvSpPr>
            <p:cNvPr id="25" name="Freeform 25">
              <a:extLst>
                <a:ext uri="{FF2B5EF4-FFF2-40B4-BE49-F238E27FC236}">
                  <a16:creationId xmlns:a16="http://schemas.microsoft.com/office/drawing/2014/main" id="{25462D32-1573-2F7E-2F45-B9422914BB6D}"/>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26" name="TextBox 26">
              <a:extLst>
                <a:ext uri="{FF2B5EF4-FFF2-40B4-BE49-F238E27FC236}">
                  <a16:creationId xmlns:a16="http://schemas.microsoft.com/office/drawing/2014/main" id="{C39B45C7-98FA-8713-CCA3-A4D5F502F6FF}"/>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27" name="Group 27">
            <a:extLst>
              <a:ext uri="{FF2B5EF4-FFF2-40B4-BE49-F238E27FC236}">
                <a16:creationId xmlns:a16="http://schemas.microsoft.com/office/drawing/2014/main" id="{E9073265-35CF-F615-C692-D31F534EEABB}"/>
              </a:ext>
            </a:extLst>
          </p:cNvPr>
          <p:cNvGrpSpPr/>
          <p:nvPr/>
        </p:nvGrpSpPr>
        <p:grpSpPr>
          <a:xfrm>
            <a:off x="5783468" y="4693747"/>
            <a:ext cx="2260945" cy="345585"/>
            <a:chOff x="0" y="0"/>
            <a:chExt cx="935498" cy="142991"/>
          </a:xfrm>
        </p:grpSpPr>
        <p:sp>
          <p:nvSpPr>
            <p:cNvPr id="28" name="Freeform 28">
              <a:extLst>
                <a:ext uri="{FF2B5EF4-FFF2-40B4-BE49-F238E27FC236}">
                  <a16:creationId xmlns:a16="http://schemas.microsoft.com/office/drawing/2014/main" id="{8428B689-806A-D807-E20C-552E97CF3513}"/>
                </a:ext>
              </a:extLst>
            </p:cNvPr>
            <p:cNvSpPr/>
            <p:nvPr/>
          </p:nvSpPr>
          <p:spPr>
            <a:xfrm>
              <a:off x="0" y="0"/>
              <a:ext cx="935498" cy="142991"/>
            </a:xfrm>
            <a:custGeom>
              <a:avLst/>
              <a:gdLst/>
              <a:ahLst/>
              <a:cxnLst/>
              <a:rect l="l" t="t" r="r" b="b"/>
              <a:pathLst>
                <a:path w="935498" h="142991">
                  <a:moveTo>
                    <a:pt x="71495" y="0"/>
                  </a:moveTo>
                  <a:lnTo>
                    <a:pt x="864003" y="0"/>
                  </a:lnTo>
                  <a:cubicBezTo>
                    <a:pt x="903489" y="0"/>
                    <a:pt x="935498" y="32010"/>
                    <a:pt x="935498" y="71495"/>
                  </a:cubicBezTo>
                  <a:lnTo>
                    <a:pt x="935498" y="71495"/>
                  </a:lnTo>
                  <a:cubicBezTo>
                    <a:pt x="935498" y="90457"/>
                    <a:pt x="927966" y="108642"/>
                    <a:pt x="914558" y="122050"/>
                  </a:cubicBezTo>
                  <a:cubicBezTo>
                    <a:pt x="901150" y="135458"/>
                    <a:pt x="882965" y="142991"/>
                    <a:pt x="864003" y="142991"/>
                  </a:cubicBezTo>
                  <a:lnTo>
                    <a:pt x="71495" y="142991"/>
                  </a:lnTo>
                  <a:cubicBezTo>
                    <a:pt x="52534" y="142991"/>
                    <a:pt x="34348" y="135458"/>
                    <a:pt x="20940" y="122050"/>
                  </a:cubicBezTo>
                  <a:cubicBezTo>
                    <a:pt x="7533" y="108642"/>
                    <a:pt x="0" y="90457"/>
                    <a:pt x="0" y="71495"/>
                  </a:cubicBezTo>
                  <a:lnTo>
                    <a:pt x="0" y="71495"/>
                  </a:lnTo>
                  <a:cubicBezTo>
                    <a:pt x="0" y="52534"/>
                    <a:pt x="7533" y="34348"/>
                    <a:pt x="20940" y="20940"/>
                  </a:cubicBezTo>
                  <a:cubicBezTo>
                    <a:pt x="34348" y="7533"/>
                    <a:pt x="52534" y="0"/>
                    <a:pt x="71495" y="0"/>
                  </a:cubicBezTo>
                  <a:close/>
                </a:path>
              </a:pathLst>
            </a:custGeom>
            <a:solidFill>
              <a:srgbClr val="3D7DAA"/>
            </a:solidFill>
          </p:spPr>
        </p:sp>
        <p:sp>
          <p:nvSpPr>
            <p:cNvPr id="29" name="TextBox 29">
              <a:extLst>
                <a:ext uri="{FF2B5EF4-FFF2-40B4-BE49-F238E27FC236}">
                  <a16:creationId xmlns:a16="http://schemas.microsoft.com/office/drawing/2014/main" id="{A6DE6F13-7716-A167-A678-955321BA5210}"/>
                </a:ext>
              </a:extLst>
            </p:cNvPr>
            <p:cNvSpPr txBox="1"/>
            <p:nvPr/>
          </p:nvSpPr>
          <p:spPr>
            <a:xfrm>
              <a:off x="0" y="-19050"/>
              <a:ext cx="935498" cy="162041"/>
            </a:xfrm>
            <a:prstGeom prst="rect">
              <a:avLst/>
            </a:prstGeom>
          </p:spPr>
          <p:txBody>
            <a:bodyPr lIns="50800" tIns="50800" rIns="50800" bIns="50800" rtlCol="0" anchor="ctr"/>
            <a:lstStyle/>
            <a:p>
              <a:pPr algn="ctr">
                <a:lnSpc>
                  <a:spcPts val="1680"/>
                </a:lnSpc>
              </a:pPr>
              <a:endParaRPr/>
            </a:p>
          </p:txBody>
        </p:sp>
      </p:grpSp>
      <p:grpSp>
        <p:nvGrpSpPr>
          <p:cNvPr id="30" name="Group 30">
            <a:extLst>
              <a:ext uri="{FF2B5EF4-FFF2-40B4-BE49-F238E27FC236}">
                <a16:creationId xmlns:a16="http://schemas.microsoft.com/office/drawing/2014/main" id="{1D3304CC-C886-B658-0F3C-C00680006BBC}"/>
              </a:ext>
            </a:extLst>
          </p:cNvPr>
          <p:cNvGrpSpPr/>
          <p:nvPr/>
        </p:nvGrpSpPr>
        <p:grpSpPr>
          <a:xfrm>
            <a:off x="5265509" y="6179561"/>
            <a:ext cx="2296423" cy="427711"/>
            <a:chOff x="0" y="0"/>
            <a:chExt cx="950178" cy="176972"/>
          </a:xfrm>
        </p:grpSpPr>
        <p:sp>
          <p:nvSpPr>
            <p:cNvPr id="31" name="Freeform 31">
              <a:extLst>
                <a:ext uri="{FF2B5EF4-FFF2-40B4-BE49-F238E27FC236}">
                  <a16:creationId xmlns:a16="http://schemas.microsoft.com/office/drawing/2014/main" id="{4F8589AC-861C-6708-838E-54673D50A603}"/>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32" name="TextBox 32">
              <a:extLst>
                <a:ext uri="{FF2B5EF4-FFF2-40B4-BE49-F238E27FC236}">
                  <a16:creationId xmlns:a16="http://schemas.microsoft.com/office/drawing/2014/main" id="{8E4C73FE-1796-73FC-7F72-0444081D0D1E}"/>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33" name="Group 33">
            <a:extLst>
              <a:ext uri="{FF2B5EF4-FFF2-40B4-BE49-F238E27FC236}">
                <a16:creationId xmlns:a16="http://schemas.microsoft.com/office/drawing/2014/main" id="{3010426D-6D84-E3AE-572B-22D60280D73A}"/>
              </a:ext>
            </a:extLst>
          </p:cNvPr>
          <p:cNvGrpSpPr/>
          <p:nvPr/>
        </p:nvGrpSpPr>
        <p:grpSpPr>
          <a:xfrm>
            <a:off x="5283248" y="6423067"/>
            <a:ext cx="2260945" cy="238849"/>
            <a:chOff x="0" y="0"/>
            <a:chExt cx="935498" cy="98827"/>
          </a:xfrm>
        </p:grpSpPr>
        <p:sp>
          <p:nvSpPr>
            <p:cNvPr id="34" name="Freeform 34">
              <a:extLst>
                <a:ext uri="{FF2B5EF4-FFF2-40B4-BE49-F238E27FC236}">
                  <a16:creationId xmlns:a16="http://schemas.microsoft.com/office/drawing/2014/main" id="{7238415D-2FC5-5C8D-D85A-B138E2E93077}"/>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35" name="TextBox 35">
              <a:extLst>
                <a:ext uri="{FF2B5EF4-FFF2-40B4-BE49-F238E27FC236}">
                  <a16:creationId xmlns:a16="http://schemas.microsoft.com/office/drawing/2014/main" id="{D512D39D-5656-D654-8CCF-E08419D324DA}"/>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36" name="Group 36">
            <a:extLst>
              <a:ext uri="{FF2B5EF4-FFF2-40B4-BE49-F238E27FC236}">
                <a16:creationId xmlns:a16="http://schemas.microsoft.com/office/drawing/2014/main" id="{F33C1A77-0179-B3DF-19E9-D446F4A2F6D9}"/>
              </a:ext>
            </a:extLst>
          </p:cNvPr>
          <p:cNvGrpSpPr/>
          <p:nvPr/>
        </p:nvGrpSpPr>
        <p:grpSpPr>
          <a:xfrm>
            <a:off x="8667578" y="4444498"/>
            <a:ext cx="2296423" cy="427711"/>
            <a:chOff x="0" y="0"/>
            <a:chExt cx="950178" cy="176972"/>
          </a:xfrm>
        </p:grpSpPr>
        <p:sp>
          <p:nvSpPr>
            <p:cNvPr id="37" name="Freeform 37">
              <a:extLst>
                <a:ext uri="{FF2B5EF4-FFF2-40B4-BE49-F238E27FC236}">
                  <a16:creationId xmlns:a16="http://schemas.microsoft.com/office/drawing/2014/main" id="{6044F230-BD36-1CDF-F460-750766DCA306}"/>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38" name="TextBox 38">
              <a:extLst>
                <a:ext uri="{FF2B5EF4-FFF2-40B4-BE49-F238E27FC236}">
                  <a16:creationId xmlns:a16="http://schemas.microsoft.com/office/drawing/2014/main" id="{2208299C-BDD1-1B4E-2BA2-C562AA961046}"/>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39" name="Group 39">
            <a:extLst>
              <a:ext uri="{FF2B5EF4-FFF2-40B4-BE49-F238E27FC236}">
                <a16:creationId xmlns:a16="http://schemas.microsoft.com/office/drawing/2014/main" id="{58ECB10F-DCCD-9FCA-6659-B6A78D71F404}"/>
              </a:ext>
            </a:extLst>
          </p:cNvPr>
          <p:cNvGrpSpPr/>
          <p:nvPr/>
        </p:nvGrpSpPr>
        <p:grpSpPr>
          <a:xfrm>
            <a:off x="8685318" y="4688004"/>
            <a:ext cx="2260945" cy="238849"/>
            <a:chOff x="0" y="0"/>
            <a:chExt cx="935498" cy="98827"/>
          </a:xfrm>
        </p:grpSpPr>
        <p:sp>
          <p:nvSpPr>
            <p:cNvPr id="40" name="Freeform 40">
              <a:extLst>
                <a:ext uri="{FF2B5EF4-FFF2-40B4-BE49-F238E27FC236}">
                  <a16:creationId xmlns:a16="http://schemas.microsoft.com/office/drawing/2014/main" id="{A3F3E3D1-0C77-FBAA-8C81-F1A0A662E468}"/>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41" name="TextBox 41">
              <a:extLst>
                <a:ext uri="{FF2B5EF4-FFF2-40B4-BE49-F238E27FC236}">
                  <a16:creationId xmlns:a16="http://schemas.microsoft.com/office/drawing/2014/main" id="{576652F7-38C4-F792-75A5-251ED3AFA9EC}"/>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42" name="Group 42">
            <a:extLst>
              <a:ext uri="{FF2B5EF4-FFF2-40B4-BE49-F238E27FC236}">
                <a16:creationId xmlns:a16="http://schemas.microsoft.com/office/drawing/2014/main" id="{F12CD940-DA00-FF69-BA7C-F389BF2511B6}"/>
              </a:ext>
            </a:extLst>
          </p:cNvPr>
          <p:cNvGrpSpPr/>
          <p:nvPr/>
        </p:nvGrpSpPr>
        <p:grpSpPr>
          <a:xfrm>
            <a:off x="3080403" y="4444498"/>
            <a:ext cx="2296423" cy="427711"/>
            <a:chOff x="0" y="0"/>
            <a:chExt cx="950178" cy="176972"/>
          </a:xfrm>
        </p:grpSpPr>
        <p:sp>
          <p:nvSpPr>
            <p:cNvPr id="43" name="Freeform 43">
              <a:extLst>
                <a:ext uri="{FF2B5EF4-FFF2-40B4-BE49-F238E27FC236}">
                  <a16:creationId xmlns:a16="http://schemas.microsoft.com/office/drawing/2014/main" id="{4F5A8ABE-2167-06E5-02F2-CB792FBE6D97}"/>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44" name="TextBox 44">
              <a:extLst>
                <a:ext uri="{FF2B5EF4-FFF2-40B4-BE49-F238E27FC236}">
                  <a16:creationId xmlns:a16="http://schemas.microsoft.com/office/drawing/2014/main" id="{D4B00938-871B-B5C5-DF18-FC440BFCC956}"/>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45" name="Group 45">
            <a:extLst>
              <a:ext uri="{FF2B5EF4-FFF2-40B4-BE49-F238E27FC236}">
                <a16:creationId xmlns:a16="http://schemas.microsoft.com/office/drawing/2014/main" id="{2B9C5112-A7B8-04CA-51CF-20969575EEEB}"/>
              </a:ext>
            </a:extLst>
          </p:cNvPr>
          <p:cNvGrpSpPr/>
          <p:nvPr/>
        </p:nvGrpSpPr>
        <p:grpSpPr>
          <a:xfrm>
            <a:off x="3098143" y="4688004"/>
            <a:ext cx="2260945" cy="238849"/>
            <a:chOff x="0" y="0"/>
            <a:chExt cx="935498" cy="98827"/>
          </a:xfrm>
        </p:grpSpPr>
        <p:sp>
          <p:nvSpPr>
            <p:cNvPr id="46" name="Freeform 46">
              <a:extLst>
                <a:ext uri="{FF2B5EF4-FFF2-40B4-BE49-F238E27FC236}">
                  <a16:creationId xmlns:a16="http://schemas.microsoft.com/office/drawing/2014/main" id="{2AB7E30B-9911-2DBB-C55E-D43EA42D166E}"/>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47" name="TextBox 47">
              <a:extLst>
                <a:ext uri="{FF2B5EF4-FFF2-40B4-BE49-F238E27FC236}">
                  <a16:creationId xmlns:a16="http://schemas.microsoft.com/office/drawing/2014/main" id="{03EC8AA8-9D60-2DDE-13D9-B9DF61911500}"/>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48" name="Group 48">
            <a:extLst>
              <a:ext uri="{FF2B5EF4-FFF2-40B4-BE49-F238E27FC236}">
                <a16:creationId xmlns:a16="http://schemas.microsoft.com/office/drawing/2014/main" id="{F7605B66-35AF-4D48-AE92-2112033474AF}"/>
              </a:ext>
            </a:extLst>
          </p:cNvPr>
          <p:cNvGrpSpPr/>
          <p:nvPr/>
        </p:nvGrpSpPr>
        <p:grpSpPr>
          <a:xfrm>
            <a:off x="2580183" y="6179561"/>
            <a:ext cx="2296423" cy="427711"/>
            <a:chOff x="0" y="0"/>
            <a:chExt cx="950178" cy="176972"/>
          </a:xfrm>
        </p:grpSpPr>
        <p:sp>
          <p:nvSpPr>
            <p:cNvPr id="49" name="Freeform 49">
              <a:extLst>
                <a:ext uri="{FF2B5EF4-FFF2-40B4-BE49-F238E27FC236}">
                  <a16:creationId xmlns:a16="http://schemas.microsoft.com/office/drawing/2014/main" id="{4C36AC16-BF3C-8B1A-7E85-DEA0827EA41C}"/>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50" name="TextBox 50">
              <a:extLst>
                <a:ext uri="{FF2B5EF4-FFF2-40B4-BE49-F238E27FC236}">
                  <a16:creationId xmlns:a16="http://schemas.microsoft.com/office/drawing/2014/main" id="{81EB2523-45B5-6F8E-5AD1-BEF0971791AF}"/>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51" name="Group 51">
            <a:extLst>
              <a:ext uri="{FF2B5EF4-FFF2-40B4-BE49-F238E27FC236}">
                <a16:creationId xmlns:a16="http://schemas.microsoft.com/office/drawing/2014/main" id="{A0F960F7-E08D-BF37-C3B7-E5C11F96BD60}"/>
              </a:ext>
            </a:extLst>
          </p:cNvPr>
          <p:cNvGrpSpPr/>
          <p:nvPr/>
        </p:nvGrpSpPr>
        <p:grpSpPr>
          <a:xfrm>
            <a:off x="2597923" y="6423067"/>
            <a:ext cx="2260945" cy="238849"/>
            <a:chOff x="0" y="0"/>
            <a:chExt cx="935498" cy="98827"/>
          </a:xfrm>
        </p:grpSpPr>
        <p:sp>
          <p:nvSpPr>
            <p:cNvPr id="52" name="Freeform 52">
              <a:extLst>
                <a:ext uri="{FF2B5EF4-FFF2-40B4-BE49-F238E27FC236}">
                  <a16:creationId xmlns:a16="http://schemas.microsoft.com/office/drawing/2014/main" id="{F04BCE52-08F5-8BC2-6656-89BBD04779B3}"/>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53" name="TextBox 53">
              <a:extLst>
                <a:ext uri="{FF2B5EF4-FFF2-40B4-BE49-F238E27FC236}">
                  <a16:creationId xmlns:a16="http://schemas.microsoft.com/office/drawing/2014/main" id="{FE42E2F6-3009-7F52-4DFF-68193F2AD3F7}"/>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55" name="Group 55">
            <a:extLst>
              <a:ext uri="{FF2B5EF4-FFF2-40B4-BE49-F238E27FC236}">
                <a16:creationId xmlns:a16="http://schemas.microsoft.com/office/drawing/2014/main" id="{281FA2A9-CF34-2ADE-17E2-8BBAB971BF35}"/>
              </a:ext>
            </a:extLst>
          </p:cNvPr>
          <p:cNvGrpSpPr/>
          <p:nvPr/>
        </p:nvGrpSpPr>
        <p:grpSpPr>
          <a:xfrm>
            <a:off x="7430438" y="229675"/>
            <a:ext cx="758390" cy="758390"/>
            <a:chOff x="0" y="0"/>
            <a:chExt cx="812800" cy="812800"/>
          </a:xfrm>
        </p:grpSpPr>
        <p:sp>
          <p:nvSpPr>
            <p:cNvPr id="56" name="Freeform 56">
              <a:extLst>
                <a:ext uri="{FF2B5EF4-FFF2-40B4-BE49-F238E27FC236}">
                  <a16:creationId xmlns:a16="http://schemas.microsoft.com/office/drawing/2014/main" id="{2E47B7EC-0EF2-0C69-DE24-FAD1B5F4CC98}"/>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9"/>
              <a:stretch>
                <a:fillRect/>
              </a:stretch>
            </a:blipFill>
            <a:ln w="38100" cap="sq">
              <a:solidFill>
                <a:srgbClr val="054B81"/>
              </a:solidFill>
              <a:prstDash val="solid"/>
              <a:miter/>
            </a:ln>
          </p:spPr>
        </p:sp>
      </p:grpSp>
      <p:grpSp>
        <p:nvGrpSpPr>
          <p:cNvPr id="57" name="Group 57">
            <a:extLst>
              <a:ext uri="{FF2B5EF4-FFF2-40B4-BE49-F238E27FC236}">
                <a16:creationId xmlns:a16="http://schemas.microsoft.com/office/drawing/2014/main" id="{9A4C73F5-7574-6BD5-7444-2085FB5439B3}"/>
              </a:ext>
            </a:extLst>
          </p:cNvPr>
          <p:cNvGrpSpPr/>
          <p:nvPr/>
        </p:nvGrpSpPr>
        <p:grpSpPr>
          <a:xfrm>
            <a:off x="6858304" y="1968520"/>
            <a:ext cx="758390" cy="758390"/>
            <a:chOff x="0" y="0"/>
            <a:chExt cx="812800" cy="812800"/>
          </a:xfrm>
        </p:grpSpPr>
        <p:sp>
          <p:nvSpPr>
            <p:cNvPr id="58" name="Freeform 58">
              <a:extLst>
                <a:ext uri="{FF2B5EF4-FFF2-40B4-BE49-F238E27FC236}">
                  <a16:creationId xmlns:a16="http://schemas.microsoft.com/office/drawing/2014/main" id="{1382E9DB-C81A-D209-7E2C-8F8E1B385C13}"/>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10"/>
              <a:stretch>
                <a:fillRect l="-5970" r="-5970"/>
              </a:stretch>
            </a:blipFill>
            <a:ln w="38100" cap="sq">
              <a:solidFill>
                <a:srgbClr val="054B81"/>
              </a:solidFill>
              <a:prstDash val="solid"/>
              <a:miter/>
            </a:ln>
          </p:spPr>
        </p:sp>
      </p:grpSp>
      <p:grpSp>
        <p:nvGrpSpPr>
          <p:cNvPr id="59" name="Group 59">
            <a:extLst>
              <a:ext uri="{FF2B5EF4-FFF2-40B4-BE49-F238E27FC236}">
                <a16:creationId xmlns:a16="http://schemas.microsoft.com/office/drawing/2014/main" id="{F319A6C7-9907-2966-7478-F776B4CC14EF}"/>
              </a:ext>
            </a:extLst>
          </p:cNvPr>
          <p:cNvGrpSpPr/>
          <p:nvPr/>
        </p:nvGrpSpPr>
        <p:grpSpPr>
          <a:xfrm>
            <a:off x="10319174" y="229675"/>
            <a:ext cx="758390" cy="758390"/>
            <a:chOff x="0" y="0"/>
            <a:chExt cx="812800" cy="812800"/>
          </a:xfrm>
        </p:grpSpPr>
        <p:sp>
          <p:nvSpPr>
            <p:cNvPr id="60" name="Freeform 60">
              <a:extLst>
                <a:ext uri="{FF2B5EF4-FFF2-40B4-BE49-F238E27FC236}">
                  <a16:creationId xmlns:a16="http://schemas.microsoft.com/office/drawing/2014/main" id="{061B4258-E88C-9342-70D8-1810DB3E3BFA}"/>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11"/>
              <a:stretch>
                <a:fillRect t="-18181" b="-18181"/>
              </a:stretch>
            </a:blipFill>
            <a:ln w="38100" cap="sq">
              <a:solidFill>
                <a:srgbClr val="054B81"/>
              </a:solidFill>
              <a:prstDash val="solid"/>
              <a:miter/>
            </a:ln>
          </p:spPr>
        </p:sp>
      </p:grpSp>
      <p:grpSp>
        <p:nvGrpSpPr>
          <p:cNvPr id="61" name="Group 61">
            <a:extLst>
              <a:ext uri="{FF2B5EF4-FFF2-40B4-BE49-F238E27FC236}">
                <a16:creationId xmlns:a16="http://schemas.microsoft.com/office/drawing/2014/main" id="{BAC0E569-621F-9E14-D4DD-B8D7549197A0}"/>
              </a:ext>
            </a:extLst>
          </p:cNvPr>
          <p:cNvGrpSpPr/>
          <p:nvPr/>
        </p:nvGrpSpPr>
        <p:grpSpPr>
          <a:xfrm>
            <a:off x="8993492" y="2784060"/>
            <a:ext cx="2296423" cy="427711"/>
            <a:chOff x="0" y="0"/>
            <a:chExt cx="950178" cy="176972"/>
          </a:xfrm>
        </p:grpSpPr>
        <p:sp>
          <p:nvSpPr>
            <p:cNvPr id="62" name="Freeform 62">
              <a:extLst>
                <a:ext uri="{FF2B5EF4-FFF2-40B4-BE49-F238E27FC236}">
                  <a16:creationId xmlns:a16="http://schemas.microsoft.com/office/drawing/2014/main" id="{BA5EA673-1942-C45B-9F7C-80627308836A}"/>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63" name="TextBox 63">
              <a:extLst>
                <a:ext uri="{FF2B5EF4-FFF2-40B4-BE49-F238E27FC236}">
                  <a16:creationId xmlns:a16="http://schemas.microsoft.com/office/drawing/2014/main" id="{09077FC0-DE51-F5B7-377D-5B864E7A8089}"/>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64" name="Group 64">
            <a:extLst>
              <a:ext uri="{FF2B5EF4-FFF2-40B4-BE49-F238E27FC236}">
                <a16:creationId xmlns:a16="http://schemas.microsoft.com/office/drawing/2014/main" id="{B6F03848-BDE0-A83C-ADC8-F316B6661434}"/>
              </a:ext>
            </a:extLst>
          </p:cNvPr>
          <p:cNvGrpSpPr/>
          <p:nvPr/>
        </p:nvGrpSpPr>
        <p:grpSpPr>
          <a:xfrm>
            <a:off x="9744769" y="1968520"/>
            <a:ext cx="758390" cy="758390"/>
            <a:chOff x="0" y="0"/>
            <a:chExt cx="812800" cy="812800"/>
          </a:xfrm>
        </p:grpSpPr>
        <p:sp>
          <p:nvSpPr>
            <p:cNvPr id="65" name="Freeform 65">
              <a:extLst>
                <a:ext uri="{FF2B5EF4-FFF2-40B4-BE49-F238E27FC236}">
                  <a16:creationId xmlns:a16="http://schemas.microsoft.com/office/drawing/2014/main" id="{CF9B6562-5279-667F-136A-C8CE0BFEEFCB}"/>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12"/>
              <a:stretch>
                <a:fillRect t="-6179" b="-6179"/>
              </a:stretch>
            </a:blipFill>
            <a:ln w="38100" cap="sq">
              <a:solidFill>
                <a:srgbClr val="054B81"/>
              </a:solidFill>
              <a:prstDash val="solid"/>
              <a:miter/>
            </a:ln>
          </p:spPr>
        </p:sp>
      </p:grpSp>
      <p:grpSp>
        <p:nvGrpSpPr>
          <p:cNvPr id="66" name="Group 66">
            <a:extLst>
              <a:ext uri="{FF2B5EF4-FFF2-40B4-BE49-F238E27FC236}">
                <a16:creationId xmlns:a16="http://schemas.microsoft.com/office/drawing/2014/main" id="{1B6D650F-14F4-AE8F-5AB4-32603AF449C2}"/>
              </a:ext>
            </a:extLst>
          </p:cNvPr>
          <p:cNvGrpSpPr/>
          <p:nvPr/>
        </p:nvGrpSpPr>
        <p:grpSpPr>
          <a:xfrm>
            <a:off x="4731999" y="229675"/>
            <a:ext cx="758390" cy="758390"/>
            <a:chOff x="0" y="0"/>
            <a:chExt cx="812800" cy="812800"/>
          </a:xfrm>
        </p:grpSpPr>
        <p:sp>
          <p:nvSpPr>
            <p:cNvPr id="67" name="Freeform 67">
              <a:extLst>
                <a:ext uri="{FF2B5EF4-FFF2-40B4-BE49-F238E27FC236}">
                  <a16:creationId xmlns:a16="http://schemas.microsoft.com/office/drawing/2014/main" id="{9F41B8E6-9AE8-0D6C-487C-24482C43C1C1}"/>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13"/>
              <a:stretch>
                <a:fillRect/>
              </a:stretch>
            </a:blipFill>
            <a:ln w="38100" cap="sq">
              <a:solidFill>
                <a:srgbClr val="054B81"/>
              </a:solidFill>
              <a:prstDash val="solid"/>
              <a:miter/>
            </a:ln>
          </p:spPr>
        </p:sp>
      </p:grpSp>
      <p:grpSp>
        <p:nvGrpSpPr>
          <p:cNvPr id="68" name="Group 68">
            <a:extLst>
              <a:ext uri="{FF2B5EF4-FFF2-40B4-BE49-F238E27FC236}">
                <a16:creationId xmlns:a16="http://schemas.microsoft.com/office/drawing/2014/main" id="{85EF15D9-21BD-8CBE-58C4-DA6CE2513179}"/>
              </a:ext>
            </a:extLst>
          </p:cNvPr>
          <p:cNvGrpSpPr/>
          <p:nvPr/>
        </p:nvGrpSpPr>
        <p:grpSpPr>
          <a:xfrm>
            <a:off x="4157594" y="1968520"/>
            <a:ext cx="758390" cy="758390"/>
            <a:chOff x="0" y="0"/>
            <a:chExt cx="812800" cy="812800"/>
          </a:xfrm>
        </p:grpSpPr>
        <p:sp>
          <p:nvSpPr>
            <p:cNvPr id="69" name="Freeform 69">
              <a:extLst>
                <a:ext uri="{FF2B5EF4-FFF2-40B4-BE49-F238E27FC236}">
                  <a16:creationId xmlns:a16="http://schemas.microsoft.com/office/drawing/2014/main" id="{660FEB9D-909A-E94F-B109-185F5E844219}"/>
                </a:ext>
              </a:extLst>
            </p:cNvPr>
            <p:cNvSpPr/>
            <p:nvPr/>
          </p:nvSpPr>
          <p:spPr>
            <a:xfrm>
              <a:off x="0" y="0"/>
              <a:ext cx="812800" cy="812800"/>
            </a:xfrm>
            <a:custGeom>
              <a:avLst/>
              <a:gdLst/>
              <a:ahLst/>
              <a:cxnLst/>
              <a:rect l="l" t="t" r="r" b="b"/>
              <a:pathLst>
                <a:path w="812800" h="812800">
                  <a:moveTo>
                    <a:pt x="406400" y="0"/>
                  </a:moveTo>
                  <a:cubicBezTo>
                    <a:pt x="181951" y="0"/>
                    <a:pt x="0" y="181951"/>
                    <a:pt x="0" y="406400"/>
                  </a:cubicBezTo>
                  <a:cubicBezTo>
                    <a:pt x="0" y="630849"/>
                    <a:pt x="181951" y="812800"/>
                    <a:pt x="406400" y="812800"/>
                  </a:cubicBezTo>
                  <a:cubicBezTo>
                    <a:pt x="630849" y="812800"/>
                    <a:pt x="812800" y="630849"/>
                    <a:pt x="812800" y="406400"/>
                  </a:cubicBezTo>
                  <a:cubicBezTo>
                    <a:pt x="812800" y="181951"/>
                    <a:pt x="630849" y="0"/>
                    <a:pt x="406400" y="0"/>
                  </a:cubicBezTo>
                  <a:close/>
                </a:path>
              </a:pathLst>
            </a:custGeom>
            <a:blipFill>
              <a:blip r:embed="rId14"/>
              <a:stretch>
                <a:fillRect l="-10240" r="-10240"/>
              </a:stretch>
            </a:blipFill>
            <a:ln w="38100" cap="sq">
              <a:solidFill>
                <a:srgbClr val="054B81"/>
              </a:solidFill>
              <a:prstDash val="solid"/>
              <a:miter/>
            </a:ln>
          </p:spPr>
        </p:sp>
      </p:grpSp>
      <p:grpSp>
        <p:nvGrpSpPr>
          <p:cNvPr id="70" name="Group 70">
            <a:extLst>
              <a:ext uri="{FF2B5EF4-FFF2-40B4-BE49-F238E27FC236}">
                <a16:creationId xmlns:a16="http://schemas.microsoft.com/office/drawing/2014/main" id="{F8FDCC0A-3BBB-C55D-3234-E1D7F2DFEFA4}"/>
              </a:ext>
            </a:extLst>
          </p:cNvPr>
          <p:cNvGrpSpPr/>
          <p:nvPr/>
        </p:nvGrpSpPr>
        <p:grpSpPr>
          <a:xfrm>
            <a:off x="6648308" y="1054740"/>
            <a:ext cx="2296423" cy="427711"/>
            <a:chOff x="0" y="0"/>
            <a:chExt cx="950178" cy="176972"/>
          </a:xfrm>
        </p:grpSpPr>
        <p:sp>
          <p:nvSpPr>
            <p:cNvPr id="71" name="Freeform 71">
              <a:extLst>
                <a:ext uri="{FF2B5EF4-FFF2-40B4-BE49-F238E27FC236}">
                  <a16:creationId xmlns:a16="http://schemas.microsoft.com/office/drawing/2014/main" id="{0D1BECFE-C296-ECF7-A4F1-CF5A6CB6CE27}"/>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72" name="TextBox 72">
              <a:extLst>
                <a:ext uri="{FF2B5EF4-FFF2-40B4-BE49-F238E27FC236}">
                  <a16:creationId xmlns:a16="http://schemas.microsoft.com/office/drawing/2014/main" id="{D8A66B6E-2539-C220-EB57-35CB26E76A59}"/>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73" name="Group 73">
            <a:extLst>
              <a:ext uri="{FF2B5EF4-FFF2-40B4-BE49-F238E27FC236}">
                <a16:creationId xmlns:a16="http://schemas.microsoft.com/office/drawing/2014/main" id="{BA39B620-CB59-05A2-1A92-69AD1129183E}"/>
              </a:ext>
            </a:extLst>
          </p:cNvPr>
          <p:cNvGrpSpPr/>
          <p:nvPr/>
        </p:nvGrpSpPr>
        <p:grpSpPr>
          <a:xfrm>
            <a:off x="6666048" y="1298247"/>
            <a:ext cx="2260945" cy="232123"/>
            <a:chOff x="0" y="0"/>
            <a:chExt cx="935498" cy="96044"/>
          </a:xfrm>
        </p:grpSpPr>
        <p:sp>
          <p:nvSpPr>
            <p:cNvPr id="74" name="Freeform 74">
              <a:extLst>
                <a:ext uri="{FF2B5EF4-FFF2-40B4-BE49-F238E27FC236}">
                  <a16:creationId xmlns:a16="http://schemas.microsoft.com/office/drawing/2014/main" id="{45029C17-E509-E4ED-6900-61BD735E1843}"/>
                </a:ext>
              </a:extLst>
            </p:cNvPr>
            <p:cNvSpPr/>
            <p:nvPr/>
          </p:nvSpPr>
          <p:spPr>
            <a:xfrm>
              <a:off x="0" y="0"/>
              <a:ext cx="935498" cy="96044"/>
            </a:xfrm>
            <a:custGeom>
              <a:avLst/>
              <a:gdLst/>
              <a:ahLst/>
              <a:cxnLst/>
              <a:rect l="l" t="t" r="r" b="b"/>
              <a:pathLst>
                <a:path w="935498" h="96044">
                  <a:moveTo>
                    <a:pt x="48022" y="0"/>
                  </a:moveTo>
                  <a:lnTo>
                    <a:pt x="887476" y="0"/>
                  </a:lnTo>
                  <a:cubicBezTo>
                    <a:pt x="913998" y="0"/>
                    <a:pt x="935498" y="21500"/>
                    <a:pt x="935498" y="48022"/>
                  </a:cubicBezTo>
                  <a:lnTo>
                    <a:pt x="935498" y="48022"/>
                  </a:lnTo>
                  <a:cubicBezTo>
                    <a:pt x="935498" y="60758"/>
                    <a:pt x="930439" y="72973"/>
                    <a:pt x="921433" y="81979"/>
                  </a:cubicBezTo>
                  <a:cubicBezTo>
                    <a:pt x="912427" y="90985"/>
                    <a:pt x="900212" y="96044"/>
                    <a:pt x="887476" y="96044"/>
                  </a:cubicBezTo>
                  <a:lnTo>
                    <a:pt x="48022" y="96044"/>
                  </a:lnTo>
                  <a:cubicBezTo>
                    <a:pt x="35286" y="96044"/>
                    <a:pt x="23071" y="90985"/>
                    <a:pt x="14065" y="81979"/>
                  </a:cubicBezTo>
                  <a:cubicBezTo>
                    <a:pt x="5059" y="72973"/>
                    <a:pt x="0" y="60758"/>
                    <a:pt x="0" y="48022"/>
                  </a:cubicBezTo>
                  <a:lnTo>
                    <a:pt x="0" y="48022"/>
                  </a:lnTo>
                  <a:cubicBezTo>
                    <a:pt x="0" y="35286"/>
                    <a:pt x="5059" y="23071"/>
                    <a:pt x="14065" y="14065"/>
                  </a:cubicBezTo>
                  <a:cubicBezTo>
                    <a:pt x="23071" y="5059"/>
                    <a:pt x="35286" y="0"/>
                    <a:pt x="48022" y="0"/>
                  </a:cubicBezTo>
                  <a:close/>
                </a:path>
              </a:pathLst>
            </a:custGeom>
            <a:solidFill>
              <a:srgbClr val="3D7DAA"/>
            </a:solidFill>
          </p:spPr>
        </p:sp>
        <p:sp>
          <p:nvSpPr>
            <p:cNvPr id="75" name="TextBox 75">
              <a:extLst>
                <a:ext uri="{FF2B5EF4-FFF2-40B4-BE49-F238E27FC236}">
                  <a16:creationId xmlns:a16="http://schemas.microsoft.com/office/drawing/2014/main" id="{728D154B-0739-2788-14A6-8CC1D7CDC2EB}"/>
                </a:ext>
              </a:extLst>
            </p:cNvPr>
            <p:cNvSpPr txBox="1"/>
            <p:nvPr/>
          </p:nvSpPr>
          <p:spPr>
            <a:xfrm>
              <a:off x="0" y="-19050"/>
              <a:ext cx="935498" cy="115094"/>
            </a:xfrm>
            <a:prstGeom prst="rect">
              <a:avLst/>
            </a:prstGeom>
          </p:spPr>
          <p:txBody>
            <a:bodyPr lIns="50800" tIns="50800" rIns="50800" bIns="50800" rtlCol="0" anchor="ctr"/>
            <a:lstStyle/>
            <a:p>
              <a:pPr algn="ctr">
                <a:lnSpc>
                  <a:spcPts val="1680"/>
                </a:lnSpc>
              </a:pPr>
              <a:endParaRPr/>
            </a:p>
          </p:txBody>
        </p:sp>
      </p:grpSp>
      <p:grpSp>
        <p:nvGrpSpPr>
          <p:cNvPr id="76" name="Group 76">
            <a:extLst>
              <a:ext uri="{FF2B5EF4-FFF2-40B4-BE49-F238E27FC236}">
                <a16:creationId xmlns:a16="http://schemas.microsoft.com/office/drawing/2014/main" id="{756BBF36-DC06-11C5-7DBC-2EA261FEF88B}"/>
              </a:ext>
            </a:extLst>
          </p:cNvPr>
          <p:cNvGrpSpPr/>
          <p:nvPr/>
        </p:nvGrpSpPr>
        <p:grpSpPr>
          <a:xfrm>
            <a:off x="6073903" y="2784060"/>
            <a:ext cx="2296423" cy="427711"/>
            <a:chOff x="0" y="0"/>
            <a:chExt cx="950178" cy="176972"/>
          </a:xfrm>
        </p:grpSpPr>
        <p:sp>
          <p:nvSpPr>
            <p:cNvPr id="77" name="Freeform 77">
              <a:extLst>
                <a:ext uri="{FF2B5EF4-FFF2-40B4-BE49-F238E27FC236}">
                  <a16:creationId xmlns:a16="http://schemas.microsoft.com/office/drawing/2014/main" id="{5E4DDBD0-0351-6A32-9F3C-4C459F748D16}"/>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78" name="TextBox 78">
              <a:extLst>
                <a:ext uri="{FF2B5EF4-FFF2-40B4-BE49-F238E27FC236}">
                  <a16:creationId xmlns:a16="http://schemas.microsoft.com/office/drawing/2014/main" id="{8F5B6420-BEAE-97B1-EC48-5E315CA018A1}"/>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79" name="Group 79">
            <a:extLst>
              <a:ext uri="{FF2B5EF4-FFF2-40B4-BE49-F238E27FC236}">
                <a16:creationId xmlns:a16="http://schemas.microsoft.com/office/drawing/2014/main" id="{86A41CAD-4874-921F-10E4-288397ABAF16}"/>
              </a:ext>
            </a:extLst>
          </p:cNvPr>
          <p:cNvGrpSpPr/>
          <p:nvPr/>
        </p:nvGrpSpPr>
        <p:grpSpPr>
          <a:xfrm>
            <a:off x="6091642" y="3027566"/>
            <a:ext cx="2260945" cy="238849"/>
            <a:chOff x="0" y="0"/>
            <a:chExt cx="935498" cy="98827"/>
          </a:xfrm>
        </p:grpSpPr>
        <p:sp>
          <p:nvSpPr>
            <p:cNvPr id="80" name="Freeform 80">
              <a:extLst>
                <a:ext uri="{FF2B5EF4-FFF2-40B4-BE49-F238E27FC236}">
                  <a16:creationId xmlns:a16="http://schemas.microsoft.com/office/drawing/2014/main" id="{1F75ED15-94D5-941E-8FC0-495840283B35}"/>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81" name="TextBox 81">
              <a:extLst>
                <a:ext uri="{FF2B5EF4-FFF2-40B4-BE49-F238E27FC236}">
                  <a16:creationId xmlns:a16="http://schemas.microsoft.com/office/drawing/2014/main" id="{614040A7-C2EF-8D4C-D167-F4591868AA3A}"/>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82" name="Group 82">
            <a:extLst>
              <a:ext uri="{FF2B5EF4-FFF2-40B4-BE49-F238E27FC236}">
                <a16:creationId xmlns:a16="http://schemas.microsoft.com/office/drawing/2014/main" id="{A2079576-5304-38F9-7C8D-D785D03304B0}"/>
              </a:ext>
            </a:extLst>
          </p:cNvPr>
          <p:cNvGrpSpPr/>
          <p:nvPr/>
        </p:nvGrpSpPr>
        <p:grpSpPr>
          <a:xfrm>
            <a:off x="9550158" y="1048997"/>
            <a:ext cx="2296423" cy="427711"/>
            <a:chOff x="0" y="0"/>
            <a:chExt cx="950178" cy="176972"/>
          </a:xfrm>
        </p:grpSpPr>
        <p:sp>
          <p:nvSpPr>
            <p:cNvPr id="83" name="Freeform 83">
              <a:extLst>
                <a:ext uri="{FF2B5EF4-FFF2-40B4-BE49-F238E27FC236}">
                  <a16:creationId xmlns:a16="http://schemas.microsoft.com/office/drawing/2014/main" id="{07354181-982B-F80B-E045-EF1C95E5808A}"/>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84" name="TextBox 84">
              <a:extLst>
                <a:ext uri="{FF2B5EF4-FFF2-40B4-BE49-F238E27FC236}">
                  <a16:creationId xmlns:a16="http://schemas.microsoft.com/office/drawing/2014/main" id="{543A7721-C59D-FB46-CF46-91D84ED9E629}"/>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85" name="Group 85">
            <a:extLst>
              <a:ext uri="{FF2B5EF4-FFF2-40B4-BE49-F238E27FC236}">
                <a16:creationId xmlns:a16="http://schemas.microsoft.com/office/drawing/2014/main" id="{050CAF40-09C9-315E-EEB8-CB733B22FDA6}"/>
              </a:ext>
            </a:extLst>
          </p:cNvPr>
          <p:cNvGrpSpPr/>
          <p:nvPr/>
        </p:nvGrpSpPr>
        <p:grpSpPr>
          <a:xfrm>
            <a:off x="9567897" y="1292503"/>
            <a:ext cx="2260945" cy="238849"/>
            <a:chOff x="0" y="0"/>
            <a:chExt cx="935498" cy="98827"/>
          </a:xfrm>
        </p:grpSpPr>
        <p:sp>
          <p:nvSpPr>
            <p:cNvPr id="86" name="Freeform 86">
              <a:extLst>
                <a:ext uri="{FF2B5EF4-FFF2-40B4-BE49-F238E27FC236}">
                  <a16:creationId xmlns:a16="http://schemas.microsoft.com/office/drawing/2014/main" id="{58016D19-1DD4-5D8D-9D8C-725C21EECB28}"/>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87" name="TextBox 87">
              <a:extLst>
                <a:ext uri="{FF2B5EF4-FFF2-40B4-BE49-F238E27FC236}">
                  <a16:creationId xmlns:a16="http://schemas.microsoft.com/office/drawing/2014/main" id="{D98E8EDF-D486-19AC-4B0E-3DFAE0781145}"/>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88" name="Group 88">
            <a:extLst>
              <a:ext uri="{FF2B5EF4-FFF2-40B4-BE49-F238E27FC236}">
                <a16:creationId xmlns:a16="http://schemas.microsoft.com/office/drawing/2014/main" id="{8C108D0F-2178-D1E1-1FF0-5DD52559ACB0}"/>
              </a:ext>
            </a:extLst>
          </p:cNvPr>
          <p:cNvGrpSpPr/>
          <p:nvPr/>
        </p:nvGrpSpPr>
        <p:grpSpPr>
          <a:xfrm>
            <a:off x="3962983" y="1048997"/>
            <a:ext cx="2296423" cy="427711"/>
            <a:chOff x="0" y="0"/>
            <a:chExt cx="950178" cy="176972"/>
          </a:xfrm>
        </p:grpSpPr>
        <p:sp>
          <p:nvSpPr>
            <p:cNvPr id="89" name="Freeform 89">
              <a:extLst>
                <a:ext uri="{FF2B5EF4-FFF2-40B4-BE49-F238E27FC236}">
                  <a16:creationId xmlns:a16="http://schemas.microsoft.com/office/drawing/2014/main" id="{4988D1E1-5903-A52F-E099-284369037613}"/>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90" name="TextBox 90">
              <a:extLst>
                <a:ext uri="{FF2B5EF4-FFF2-40B4-BE49-F238E27FC236}">
                  <a16:creationId xmlns:a16="http://schemas.microsoft.com/office/drawing/2014/main" id="{13F6EB32-624D-EFC4-674F-DD3F6937A2CD}"/>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91" name="Group 91">
            <a:extLst>
              <a:ext uri="{FF2B5EF4-FFF2-40B4-BE49-F238E27FC236}">
                <a16:creationId xmlns:a16="http://schemas.microsoft.com/office/drawing/2014/main" id="{81EC5B00-79E9-CD4E-2E40-C97CBF7B2989}"/>
              </a:ext>
            </a:extLst>
          </p:cNvPr>
          <p:cNvGrpSpPr/>
          <p:nvPr/>
        </p:nvGrpSpPr>
        <p:grpSpPr>
          <a:xfrm>
            <a:off x="3980722" y="1292503"/>
            <a:ext cx="2260945" cy="238849"/>
            <a:chOff x="0" y="0"/>
            <a:chExt cx="935498" cy="98827"/>
          </a:xfrm>
        </p:grpSpPr>
        <p:sp>
          <p:nvSpPr>
            <p:cNvPr id="92" name="Freeform 92">
              <a:extLst>
                <a:ext uri="{FF2B5EF4-FFF2-40B4-BE49-F238E27FC236}">
                  <a16:creationId xmlns:a16="http://schemas.microsoft.com/office/drawing/2014/main" id="{D0533E63-604D-4950-1E59-A4A1AECAE70F}"/>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93" name="TextBox 93">
              <a:extLst>
                <a:ext uri="{FF2B5EF4-FFF2-40B4-BE49-F238E27FC236}">
                  <a16:creationId xmlns:a16="http://schemas.microsoft.com/office/drawing/2014/main" id="{18B42602-EA53-13E9-A167-7F2B92FF554E}"/>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94" name="Group 94">
            <a:extLst>
              <a:ext uri="{FF2B5EF4-FFF2-40B4-BE49-F238E27FC236}">
                <a16:creationId xmlns:a16="http://schemas.microsoft.com/office/drawing/2014/main" id="{B88B84B7-325F-6183-2E35-2680B8224E48}"/>
              </a:ext>
            </a:extLst>
          </p:cNvPr>
          <p:cNvGrpSpPr/>
          <p:nvPr/>
        </p:nvGrpSpPr>
        <p:grpSpPr>
          <a:xfrm>
            <a:off x="3388578" y="2784060"/>
            <a:ext cx="2296423" cy="427711"/>
            <a:chOff x="0" y="0"/>
            <a:chExt cx="950178" cy="176972"/>
          </a:xfrm>
        </p:grpSpPr>
        <p:sp>
          <p:nvSpPr>
            <p:cNvPr id="95" name="Freeform 95">
              <a:extLst>
                <a:ext uri="{FF2B5EF4-FFF2-40B4-BE49-F238E27FC236}">
                  <a16:creationId xmlns:a16="http://schemas.microsoft.com/office/drawing/2014/main" id="{E7C4E0DE-A9F1-20DA-A698-F786FF6E3A7A}"/>
                </a:ext>
              </a:extLst>
            </p:cNvPr>
            <p:cNvSpPr/>
            <p:nvPr/>
          </p:nvSpPr>
          <p:spPr>
            <a:xfrm>
              <a:off x="0" y="0"/>
              <a:ext cx="950178" cy="176972"/>
            </a:xfrm>
            <a:custGeom>
              <a:avLst/>
              <a:gdLst/>
              <a:ahLst/>
              <a:cxnLst/>
              <a:rect l="l" t="t" r="r" b="b"/>
              <a:pathLst>
                <a:path w="950178" h="176972">
                  <a:moveTo>
                    <a:pt x="88486" y="0"/>
                  </a:moveTo>
                  <a:lnTo>
                    <a:pt x="861692" y="0"/>
                  </a:lnTo>
                  <a:cubicBezTo>
                    <a:pt x="910561" y="0"/>
                    <a:pt x="950178" y="39616"/>
                    <a:pt x="950178" y="88486"/>
                  </a:cubicBezTo>
                  <a:lnTo>
                    <a:pt x="950178" y="88486"/>
                  </a:lnTo>
                  <a:cubicBezTo>
                    <a:pt x="950178" y="137355"/>
                    <a:pt x="910561" y="176972"/>
                    <a:pt x="861692" y="176972"/>
                  </a:cubicBezTo>
                  <a:lnTo>
                    <a:pt x="88486" y="176972"/>
                  </a:lnTo>
                  <a:cubicBezTo>
                    <a:pt x="39616" y="176972"/>
                    <a:pt x="0" y="137355"/>
                    <a:pt x="0" y="88486"/>
                  </a:cubicBezTo>
                  <a:lnTo>
                    <a:pt x="0" y="88486"/>
                  </a:lnTo>
                  <a:cubicBezTo>
                    <a:pt x="0" y="39616"/>
                    <a:pt x="39616" y="0"/>
                    <a:pt x="88486" y="0"/>
                  </a:cubicBezTo>
                  <a:close/>
                </a:path>
              </a:pathLst>
            </a:custGeom>
            <a:solidFill>
              <a:srgbClr val="054B81"/>
            </a:solidFill>
          </p:spPr>
        </p:sp>
        <p:sp>
          <p:nvSpPr>
            <p:cNvPr id="96" name="TextBox 96">
              <a:extLst>
                <a:ext uri="{FF2B5EF4-FFF2-40B4-BE49-F238E27FC236}">
                  <a16:creationId xmlns:a16="http://schemas.microsoft.com/office/drawing/2014/main" id="{7FF2ACE5-6FC2-88BF-9EBD-7A1655AAFEE5}"/>
                </a:ext>
              </a:extLst>
            </p:cNvPr>
            <p:cNvSpPr txBox="1"/>
            <p:nvPr/>
          </p:nvSpPr>
          <p:spPr>
            <a:xfrm>
              <a:off x="0" y="-19050"/>
              <a:ext cx="950178" cy="196022"/>
            </a:xfrm>
            <a:prstGeom prst="rect">
              <a:avLst/>
            </a:prstGeom>
          </p:spPr>
          <p:txBody>
            <a:bodyPr lIns="50800" tIns="50800" rIns="50800" bIns="50800" rtlCol="0" anchor="ctr"/>
            <a:lstStyle/>
            <a:p>
              <a:pPr algn="ctr">
                <a:lnSpc>
                  <a:spcPts val="1680"/>
                </a:lnSpc>
              </a:pPr>
              <a:endParaRPr/>
            </a:p>
          </p:txBody>
        </p:sp>
      </p:grpSp>
      <p:grpSp>
        <p:nvGrpSpPr>
          <p:cNvPr id="97" name="Group 97">
            <a:extLst>
              <a:ext uri="{FF2B5EF4-FFF2-40B4-BE49-F238E27FC236}">
                <a16:creationId xmlns:a16="http://schemas.microsoft.com/office/drawing/2014/main" id="{8A46207A-B0D5-E6D8-95E9-291B28826CD4}"/>
              </a:ext>
            </a:extLst>
          </p:cNvPr>
          <p:cNvGrpSpPr/>
          <p:nvPr/>
        </p:nvGrpSpPr>
        <p:grpSpPr>
          <a:xfrm>
            <a:off x="3406317" y="3027566"/>
            <a:ext cx="2260945" cy="238849"/>
            <a:chOff x="0" y="0"/>
            <a:chExt cx="935498" cy="98827"/>
          </a:xfrm>
        </p:grpSpPr>
        <p:sp>
          <p:nvSpPr>
            <p:cNvPr id="98" name="Freeform 98">
              <a:extLst>
                <a:ext uri="{FF2B5EF4-FFF2-40B4-BE49-F238E27FC236}">
                  <a16:creationId xmlns:a16="http://schemas.microsoft.com/office/drawing/2014/main" id="{1CB7AFBB-C107-278F-D60C-4D908850C565}"/>
                </a:ext>
              </a:extLst>
            </p:cNvPr>
            <p:cNvSpPr/>
            <p:nvPr/>
          </p:nvSpPr>
          <p:spPr>
            <a:xfrm>
              <a:off x="0" y="0"/>
              <a:ext cx="935498" cy="98827"/>
            </a:xfrm>
            <a:custGeom>
              <a:avLst/>
              <a:gdLst/>
              <a:ahLst/>
              <a:cxnLst/>
              <a:rect l="l" t="t" r="r" b="b"/>
              <a:pathLst>
                <a:path w="935498" h="98827">
                  <a:moveTo>
                    <a:pt x="49414" y="0"/>
                  </a:moveTo>
                  <a:lnTo>
                    <a:pt x="886085" y="0"/>
                  </a:lnTo>
                  <a:cubicBezTo>
                    <a:pt x="913375" y="0"/>
                    <a:pt x="935498" y="22123"/>
                    <a:pt x="935498" y="49414"/>
                  </a:cubicBezTo>
                  <a:lnTo>
                    <a:pt x="935498" y="49414"/>
                  </a:lnTo>
                  <a:cubicBezTo>
                    <a:pt x="935498" y="62519"/>
                    <a:pt x="930292" y="75087"/>
                    <a:pt x="921025" y="84354"/>
                  </a:cubicBezTo>
                  <a:cubicBezTo>
                    <a:pt x="911758" y="93621"/>
                    <a:pt x="899190" y="98827"/>
                    <a:pt x="886085" y="98827"/>
                  </a:cubicBezTo>
                  <a:lnTo>
                    <a:pt x="49414" y="98827"/>
                  </a:lnTo>
                  <a:cubicBezTo>
                    <a:pt x="22123" y="98827"/>
                    <a:pt x="0" y="76704"/>
                    <a:pt x="0" y="49414"/>
                  </a:cubicBezTo>
                  <a:lnTo>
                    <a:pt x="0" y="49414"/>
                  </a:lnTo>
                  <a:cubicBezTo>
                    <a:pt x="0" y="22123"/>
                    <a:pt x="22123" y="0"/>
                    <a:pt x="49414" y="0"/>
                  </a:cubicBezTo>
                  <a:close/>
                </a:path>
              </a:pathLst>
            </a:custGeom>
            <a:solidFill>
              <a:srgbClr val="3D7DAA"/>
            </a:solidFill>
          </p:spPr>
        </p:sp>
        <p:sp>
          <p:nvSpPr>
            <p:cNvPr id="99" name="TextBox 99">
              <a:extLst>
                <a:ext uri="{FF2B5EF4-FFF2-40B4-BE49-F238E27FC236}">
                  <a16:creationId xmlns:a16="http://schemas.microsoft.com/office/drawing/2014/main" id="{E6D2A1EE-38F9-B3F5-B20C-0A739B392BF7}"/>
                </a:ext>
              </a:extLst>
            </p:cNvPr>
            <p:cNvSpPr txBox="1"/>
            <p:nvPr/>
          </p:nvSpPr>
          <p:spPr>
            <a:xfrm>
              <a:off x="0" y="-19050"/>
              <a:ext cx="935498" cy="117877"/>
            </a:xfrm>
            <a:prstGeom prst="rect">
              <a:avLst/>
            </a:prstGeom>
          </p:spPr>
          <p:txBody>
            <a:bodyPr lIns="50800" tIns="50800" rIns="50800" bIns="50800" rtlCol="0" anchor="ctr"/>
            <a:lstStyle/>
            <a:p>
              <a:pPr algn="ctr">
                <a:lnSpc>
                  <a:spcPts val="1680"/>
                </a:lnSpc>
              </a:pPr>
              <a:endParaRPr/>
            </a:p>
          </p:txBody>
        </p:sp>
      </p:grpSp>
      <p:grpSp>
        <p:nvGrpSpPr>
          <p:cNvPr id="100" name="Group 100">
            <a:extLst>
              <a:ext uri="{FF2B5EF4-FFF2-40B4-BE49-F238E27FC236}">
                <a16:creationId xmlns:a16="http://schemas.microsoft.com/office/drawing/2014/main" id="{F2B3342C-EAC9-568B-7F09-CC70087FE333}"/>
              </a:ext>
            </a:extLst>
          </p:cNvPr>
          <p:cNvGrpSpPr/>
          <p:nvPr/>
        </p:nvGrpSpPr>
        <p:grpSpPr>
          <a:xfrm>
            <a:off x="9001112" y="3036016"/>
            <a:ext cx="2260945" cy="345585"/>
            <a:chOff x="0" y="0"/>
            <a:chExt cx="935498" cy="142991"/>
          </a:xfrm>
        </p:grpSpPr>
        <p:sp>
          <p:nvSpPr>
            <p:cNvPr id="101" name="Freeform 101">
              <a:extLst>
                <a:ext uri="{FF2B5EF4-FFF2-40B4-BE49-F238E27FC236}">
                  <a16:creationId xmlns:a16="http://schemas.microsoft.com/office/drawing/2014/main" id="{21EFD191-509B-5E39-8C56-B9AA2B83703E}"/>
                </a:ext>
              </a:extLst>
            </p:cNvPr>
            <p:cNvSpPr/>
            <p:nvPr/>
          </p:nvSpPr>
          <p:spPr>
            <a:xfrm>
              <a:off x="0" y="0"/>
              <a:ext cx="935498" cy="142991"/>
            </a:xfrm>
            <a:custGeom>
              <a:avLst/>
              <a:gdLst/>
              <a:ahLst/>
              <a:cxnLst/>
              <a:rect l="l" t="t" r="r" b="b"/>
              <a:pathLst>
                <a:path w="935498" h="142991">
                  <a:moveTo>
                    <a:pt x="71495" y="0"/>
                  </a:moveTo>
                  <a:lnTo>
                    <a:pt x="864003" y="0"/>
                  </a:lnTo>
                  <a:cubicBezTo>
                    <a:pt x="903489" y="0"/>
                    <a:pt x="935498" y="32010"/>
                    <a:pt x="935498" y="71495"/>
                  </a:cubicBezTo>
                  <a:lnTo>
                    <a:pt x="935498" y="71495"/>
                  </a:lnTo>
                  <a:cubicBezTo>
                    <a:pt x="935498" y="90457"/>
                    <a:pt x="927966" y="108642"/>
                    <a:pt x="914558" y="122050"/>
                  </a:cubicBezTo>
                  <a:cubicBezTo>
                    <a:pt x="901150" y="135458"/>
                    <a:pt x="882965" y="142991"/>
                    <a:pt x="864003" y="142991"/>
                  </a:cubicBezTo>
                  <a:lnTo>
                    <a:pt x="71495" y="142991"/>
                  </a:lnTo>
                  <a:cubicBezTo>
                    <a:pt x="52534" y="142991"/>
                    <a:pt x="34348" y="135458"/>
                    <a:pt x="20940" y="122050"/>
                  </a:cubicBezTo>
                  <a:cubicBezTo>
                    <a:pt x="7533" y="108642"/>
                    <a:pt x="0" y="90457"/>
                    <a:pt x="0" y="71495"/>
                  </a:cubicBezTo>
                  <a:lnTo>
                    <a:pt x="0" y="71495"/>
                  </a:lnTo>
                  <a:cubicBezTo>
                    <a:pt x="0" y="52534"/>
                    <a:pt x="7533" y="34348"/>
                    <a:pt x="20940" y="20940"/>
                  </a:cubicBezTo>
                  <a:cubicBezTo>
                    <a:pt x="34348" y="7533"/>
                    <a:pt x="52534" y="0"/>
                    <a:pt x="71495" y="0"/>
                  </a:cubicBezTo>
                  <a:close/>
                </a:path>
              </a:pathLst>
            </a:custGeom>
            <a:solidFill>
              <a:srgbClr val="3D7DAA"/>
            </a:solidFill>
          </p:spPr>
        </p:sp>
        <p:sp>
          <p:nvSpPr>
            <p:cNvPr id="102" name="TextBox 102">
              <a:extLst>
                <a:ext uri="{FF2B5EF4-FFF2-40B4-BE49-F238E27FC236}">
                  <a16:creationId xmlns:a16="http://schemas.microsoft.com/office/drawing/2014/main" id="{E91B9A79-B3BC-62B7-49B2-A8CC6B129D54}"/>
                </a:ext>
              </a:extLst>
            </p:cNvPr>
            <p:cNvSpPr txBox="1"/>
            <p:nvPr/>
          </p:nvSpPr>
          <p:spPr>
            <a:xfrm>
              <a:off x="0" y="-19050"/>
              <a:ext cx="935498" cy="162041"/>
            </a:xfrm>
            <a:prstGeom prst="rect">
              <a:avLst/>
            </a:prstGeom>
          </p:spPr>
          <p:txBody>
            <a:bodyPr lIns="50800" tIns="50800" rIns="50800" bIns="50800" rtlCol="0" anchor="ctr"/>
            <a:lstStyle/>
            <a:p>
              <a:pPr algn="ctr">
                <a:lnSpc>
                  <a:spcPts val="1680"/>
                </a:lnSpc>
              </a:pPr>
              <a:endParaRPr/>
            </a:p>
          </p:txBody>
        </p:sp>
      </p:grpSp>
      <p:sp>
        <p:nvSpPr>
          <p:cNvPr id="104" name="TextBox 104">
            <a:extLst>
              <a:ext uri="{FF2B5EF4-FFF2-40B4-BE49-F238E27FC236}">
                <a16:creationId xmlns:a16="http://schemas.microsoft.com/office/drawing/2014/main" id="{142A18D1-547E-E847-3C4F-7BB66E0433F7}"/>
              </a:ext>
            </a:extLst>
          </p:cNvPr>
          <p:cNvSpPr txBox="1"/>
          <p:nvPr/>
        </p:nvSpPr>
        <p:spPr>
          <a:xfrm>
            <a:off x="6139623" y="4494970"/>
            <a:ext cx="1548635"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Corinne Nardin</a:t>
            </a:r>
          </a:p>
        </p:txBody>
      </p:sp>
      <p:sp>
        <p:nvSpPr>
          <p:cNvPr id="105" name="TextBox 105">
            <a:extLst>
              <a:ext uri="{FF2B5EF4-FFF2-40B4-BE49-F238E27FC236}">
                <a16:creationId xmlns:a16="http://schemas.microsoft.com/office/drawing/2014/main" id="{3239315F-1F72-352D-7238-F92AFD5C661A}"/>
              </a:ext>
            </a:extLst>
          </p:cNvPr>
          <p:cNvSpPr txBox="1"/>
          <p:nvPr/>
        </p:nvSpPr>
        <p:spPr>
          <a:xfrm>
            <a:off x="6123623" y="4734554"/>
            <a:ext cx="1611403" cy="265349"/>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Pau et Pays de l’Adour</a:t>
            </a:r>
          </a:p>
        </p:txBody>
      </p:sp>
      <p:sp>
        <p:nvSpPr>
          <p:cNvPr id="106" name="TextBox 106">
            <a:extLst>
              <a:ext uri="{FF2B5EF4-FFF2-40B4-BE49-F238E27FC236}">
                <a16:creationId xmlns:a16="http://schemas.microsoft.com/office/drawing/2014/main" id="{2E4217E1-B4AA-ABAD-9C6B-F6ECC5313847}"/>
              </a:ext>
            </a:extLst>
          </p:cNvPr>
          <p:cNvSpPr txBox="1"/>
          <p:nvPr/>
        </p:nvSpPr>
        <p:spPr>
          <a:xfrm>
            <a:off x="5751650" y="6216931"/>
            <a:ext cx="1436389"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Noël Richard</a:t>
            </a:r>
          </a:p>
        </p:txBody>
      </p:sp>
      <p:sp>
        <p:nvSpPr>
          <p:cNvPr id="107" name="TextBox 107">
            <a:extLst>
              <a:ext uri="{FF2B5EF4-FFF2-40B4-BE49-F238E27FC236}">
                <a16:creationId xmlns:a16="http://schemas.microsoft.com/office/drawing/2014/main" id="{17248AC0-9A9B-8477-6F88-20F39F97DC78}"/>
              </a:ext>
            </a:extLst>
          </p:cNvPr>
          <p:cNvSpPr txBox="1"/>
          <p:nvPr/>
        </p:nvSpPr>
        <p:spPr>
          <a:xfrm>
            <a:off x="5751650" y="6490833"/>
            <a:ext cx="1436389"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Poitiers</a:t>
            </a:r>
          </a:p>
        </p:txBody>
      </p:sp>
      <p:sp>
        <p:nvSpPr>
          <p:cNvPr id="108" name="TextBox 108">
            <a:extLst>
              <a:ext uri="{FF2B5EF4-FFF2-40B4-BE49-F238E27FC236}">
                <a16:creationId xmlns:a16="http://schemas.microsoft.com/office/drawing/2014/main" id="{85CBF2CD-92A8-F102-DE5C-64972E624182}"/>
              </a:ext>
            </a:extLst>
          </p:cNvPr>
          <p:cNvSpPr txBox="1"/>
          <p:nvPr/>
        </p:nvSpPr>
        <p:spPr>
          <a:xfrm>
            <a:off x="9141190" y="4491093"/>
            <a:ext cx="1349201"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Cédric Brun</a:t>
            </a:r>
          </a:p>
        </p:txBody>
      </p:sp>
      <p:sp>
        <p:nvSpPr>
          <p:cNvPr id="109" name="TextBox 109">
            <a:extLst>
              <a:ext uri="{FF2B5EF4-FFF2-40B4-BE49-F238E27FC236}">
                <a16:creationId xmlns:a16="http://schemas.microsoft.com/office/drawing/2014/main" id="{5A3CC16D-9832-8E6F-B981-0AC0EB73BDB8}"/>
              </a:ext>
            </a:extLst>
          </p:cNvPr>
          <p:cNvSpPr txBox="1"/>
          <p:nvPr/>
        </p:nvSpPr>
        <p:spPr>
          <a:xfrm>
            <a:off x="8749705" y="4756498"/>
            <a:ext cx="2132169"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a:t>
            </a:r>
            <a:r>
              <a:rPr lang="en-US" sz="1067" b="1" u="none" strike="noStrike">
                <a:solidFill>
                  <a:srgbClr val="FFFFFF"/>
                </a:solidFill>
                <a:latin typeface="Garet Bold"/>
                <a:ea typeface="Garet Bold"/>
                <a:cs typeface="Garet Bold"/>
                <a:sym typeface="Garet Bold"/>
              </a:rPr>
              <a:t>ni. Bordeaux Montaigne</a:t>
            </a:r>
          </a:p>
        </p:txBody>
      </p:sp>
      <p:sp>
        <p:nvSpPr>
          <p:cNvPr id="110" name="TextBox 110">
            <a:extLst>
              <a:ext uri="{FF2B5EF4-FFF2-40B4-BE49-F238E27FC236}">
                <a16:creationId xmlns:a16="http://schemas.microsoft.com/office/drawing/2014/main" id="{CBBC0701-10D5-E88F-FB0E-D9B0DA79F026}"/>
              </a:ext>
            </a:extLst>
          </p:cNvPr>
          <p:cNvSpPr txBox="1"/>
          <p:nvPr/>
        </p:nvSpPr>
        <p:spPr>
          <a:xfrm>
            <a:off x="8499556" y="6230033"/>
            <a:ext cx="1632028"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Hélène Roumes</a:t>
            </a:r>
          </a:p>
        </p:txBody>
      </p:sp>
      <p:sp>
        <p:nvSpPr>
          <p:cNvPr id="111" name="TextBox 111">
            <a:extLst>
              <a:ext uri="{FF2B5EF4-FFF2-40B4-BE49-F238E27FC236}">
                <a16:creationId xmlns:a16="http://schemas.microsoft.com/office/drawing/2014/main" id="{FD80717F-C14B-D32F-46B3-73BFF2827D37}"/>
              </a:ext>
            </a:extLst>
          </p:cNvPr>
          <p:cNvSpPr txBox="1"/>
          <p:nvPr/>
        </p:nvSpPr>
        <p:spPr>
          <a:xfrm>
            <a:off x="8499556" y="6490833"/>
            <a:ext cx="1632028"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Borde</a:t>
            </a:r>
            <a:r>
              <a:rPr lang="en-US" sz="1067" b="1" u="none" strike="noStrike">
                <a:solidFill>
                  <a:srgbClr val="FFFFFF"/>
                </a:solidFill>
                <a:latin typeface="Garet Bold"/>
                <a:ea typeface="Garet Bold"/>
                <a:cs typeface="Garet Bold"/>
                <a:sym typeface="Garet Bold"/>
              </a:rPr>
              <a:t>aux</a:t>
            </a:r>
          </a:p>
        </p:txBody>
      </p:sp>
      <p:sp>
        <p:nvSpPr>
          <p:cNvPr id="112" name="TextBox 112">
            <a:extLst>
              <a:ext uri="{FF2B5EF4-FFF2-40B4-BE49-F238E27FC236}">
                <a16:creationId xmlns:a16="http://schemas.microsoft.com/office/drawing/2014/main" id="{3FAF6DA1-F24F-A78B-A77D-E49D8350D9EC}"/>
              </a:ext>
            </a:extLst>
          </p:cNvPr>
          <p:cNvSpPr txBox="1"/>
          <p:nvPr/>
        </p:nvSpPr>
        <p:spPr>
          <a:xfrm>
            <a:off x="3243809" y="4487217"/>
            <a:ext cx="1969612" cy="171085"/>
          </a:xfrm>
          <a:prstGeom prst="rect">
            <a:avLst/>
          </a:prstGeom>
        </p:spPr>
        <p:txBody>
          <a:bodyPr lIns="0" tIns="0" rIns="0" bIns="0" rtlCol="0" anchor="t">
            <a:spAutoFit/>
          </a:bodyPr>
          <a:lstStyle/>
          <a:p>
            <a:pPr algn="ctr">
              <a:lnSpc>
                <a:spcPts val="1494"/>
              </a:lnSpc>
              <a:spcBef>
                <a:spcPct val="0"/>
              </a:spcBef>
            </a:pPr>
            <a:r>
              <a:rPr lang="en-US" sz="1067">
                <a:solidFill>
                  <a:srgbClr val="FFFFFF"/>
                </a:solidFill>
                <a:latin typeface="Garet"/>
                <a:ea typeface="Garet"/>
                <a:cs typeface="Garet"/>
                <a:sym typeface="Garet"/>
              </a:rPr>
              <a:t>Kévin Baranger</a:t>
            </a:r>
          </a:p>
        </p:txBody>
      </p:sp>
      <p:sp>
        <p:nvSpPr>
          <p:cNvPr id="113" name="TextBox 113">
            <a:extLst>
              <a:ext uri="{FF2B5EF4-FFF2-40B4-BE49-F238E27FC236}">
                <a16:creationId xmlns:a16="http://schemas.microsoft.com/office/drawing/2014/main" id="{A41FFD0F-C4BB-DECC-19BA-943D389B4ABE}"/>
              </a:ext>
            </a:extLst>
          </p:cNvPr>
          <p:cNvSpPr txBox="1"/>
          <p:nvPr/>
        </p:nvSpPr>
        <p:spPr>
          <a:xfrm>
            <a:off x="3186142" y="4755043"/>
            <a:ext cx="2084945" cy="133347"/>
          </a:xfrm>
          <a:prstGeom prst="rect">
            <a:avLst/>
          </a:prstGeom>
        </p:spPr>
        <p:txBody>
          <a:bodyPr lIns="0" tIns="0" rIns="0" bIns="0" rtlCol="0" anchor="t">
            <a:spAutoFit/>
          </a:bodyPr>
          <a:lstStyle/>
          <a:p>
            <a:pPr algn="ctr">
              <a:lnSpc>
                <a:spcPts val="1067"/>
              </a:lnSpc>
            </a:pPr>
            <a:r>
              <a:rPr lang="en-US" sz="1067" b="1">
                <a:solidFill>
                  <a:srgbClr val="FFFFFF"/>
                </a:solidFill>
                <a:latin typeface="Garet Bold"/>
                <a:ea typeface="Garet Bold"/>
                <a:cs typeface="Garet Bold"/>
                <a:sym typeface="Garet Bold"/>
              </a:rPr>
              <a:t>La Rochelle Uni.</a:t>
            </a:r>
          </a:p>
        </p:txBody>
      </p:sp>
      <p:sp>
        <p:nvSpPr>
          <p:cNvPr id="114" name="TextBox 114">
            <a:extLst>
              <a:ext uri="{FF2B5EF4-FFF2-40B4-BE49-F238E27FC236}">
                <a16:creationId xmlns:a16="http://schemas.microsoft.com/office/drawing/2014/main" id="{C82909D9-CE9A-4047-0143-9B3A38B23F7D}"/>
              </a:ext>
            </a:extLst>
          </p:cNvPr>
          <p:cNvSpPr txBox="1"/>
          <p:nvPr/>
        </p:nvSpPr>
        <p:spPr>
          <a:xfrm>
            <a:off x="3042785" y="6216931"/>
            <a:ext cx="1352170"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Thierry Hauet</a:t>
            </a:r>
          </a:p>
        </p:txBody>
      </p:sp>
      <p:sp>
        <p:nvSpPr>
          <p:cNvPr id="115" name="TextBox 115">
            <a:extLst>
              <a:ext uri="{FF2B5EF4-FFF2-40B4-BE49-F238E27FC236}">
                <a16:creationId xmlns:a16="http://schemas.microsoft.com/office/drawing/2014/main" id="{D5D912DA-5E63-D6AA-D0D3-6064B98649A9}"/>
              </a:ext>
            </a:extLst>
          </p:cNvPr>
          <p:cNvSpPr txBox="1"/>
          <p:nvPr/>
        </p:nvSpPr>
        <p:spPr>
          <a:xfrm>
            <a:off x="3052310" y="6490833"/>
            <a:ext cx="1352170"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Poitiers</a:t>
            </a:r>
          </a:p>
        </p:txBody>
      </p:sp>
      <p:sp>
        <p:nvSpPr>
          <p:cNvPr id="116" name="TextBox 116">
            <a:extLst>
              <a:ext uri="{FF2B5EF4-FFF2-40B4-BE49-F238E27FC236}">
                <a16:creationId xmlns:a16="http://schemas.microsoft.com/office/drawing/2014/main" id="{AC27CCB4-F651-9E6E-A043-C620A5C1D6D4}"/>
              </a:ext>
            </a:extLst>
          </p:cNvPr>
          <p:cNvSpPr txBox="1"/>
          <p:nvPr/>
        </p:nvSpPr>
        <p:spPr>
          <a:xfrm>
            <a:off x="6981185" y="1091716"/>
            <a:ext cx="1656897"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Marie Christine Durrieu</a:t>
            </a:r>
          </a:p>
        </p:txBody>
      </p:sp>
      <p:sp>
        <p:nvSpPr>
          <p:cNvPr id="117" name="TextBox 117">
            <a:extLst>
              <a:ext uri="{FF2B5EF4-FFF2-40B4-BE49-F238E27FC236}">
                <a16:creationId xmlns:a16="http://schemas.microsoft.com/office/drawing/2014/main" id="{0B77741C-8CE2-D9BE-39EA-7EA0F6A2A272}"/>
              </a:ext>
            </a:extLst>
          </p:cNvPr>
          <p:cNvSpPr txBox="1"/>
          <p:nvPr/>
        </p:nvSpPr>
        <p:spPr>
          <a:xfrm>
            <a:off x="7003932" y="1359542"/>
            <a:ext cx="1611403"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Bordeaux</a:t>
            </a:r>
          </a:p>
        </p:txBody>
      </p:sp>
      <p:sp>
        <p:nvSpPr>
          <p:cNvPr id="118" name="TextBox 118">
            <a:extLst>
              <a:ext uri="{FF2B5EF4-FFF2-40B4-BE49-F238E27FC236}">
                <a16:creationId xmlns:a16="http://schemas.microsoft.com/office/drawing/2014/main" id="{345E92FA-94E5-79CF-0CD3-777B44644EB9}"/>
              </a:ext>
            </a:extLst>
          </p:cNvPr>
          <p:cNvSpPr txBox="1"/>
          <p:nvPr/>
        </p:nvSpPr>
        <p:spPr>
          <a:xfrm>
            <a:off x="6560044" y="2821431"/>
            <a:ext cx="1436389"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Renaud Péteri</a:t>
            </a:r>
          </a:p>
        </p:txBody>
      </p:sp>
      <p:sp>
        <p:nvSpPr>
          <p:cNvPr id="119" name="TextBox 119">
            <a:extLst>
              <a:ext uri="{FF2B5EF4-FFF2-40B4-BE49-F238E27FC236}">
                <a16:creationId xmlns:a16="http://schemas.microsoft.com/office/drawing/2014/main" id="{456D94D2-BBD1-22AE-27A0-4A69A879EBD8}"/>
              </a:ext>
            </a:extLst>
          </p:cNvPr>
          <p:cNvSpPr txBox="1"/>
          <p:nvPr/>
        </p:nvSpPr>
        <p:spPr>
          <a:xfrm>
            <a:off x="6560044" y="3095333"/>
            <a:ext cx="1436389"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La Rochelle Uni.</a:t>
            </a:r>
          </a:p>
        </p:txBody>
      </p:sp>
      <p:sp>
        <p:nvSpPr>
          <p:cNvPr id="120" name="TextBox 120">
            <a:extLst>
              <a:ext uri="{FF2B5EF4-FFF2-40B4-BE49-F238E27FC236}">
                <a16:creationId xmlns:a16="http://schemas.microsoft.com/office/drawing/2014/main" id="{7EEC36A6-F8F8-A400-D9A5-2CA7E2E9C4F6}"/>
              </a:ext>
            </a:extLst>
          </p:cNvPr>
          <p:cNvSpPr txBox="1"/>
          <p:nvPr/>
        </p:nvSpPr>
        <p:spPr>
          <a:xfrm>
            <a:off x="9927163" y="1090965"/>
            <a:ext cx="1542413"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Pierre-Antoine Faye</a:t>
            </a:r>
          </a:p>
        </p:txBody>
      </p:sp>
      <p:sp>
        <p:nvSpPr>
          <p:cNvPr id="121" name="TextBox 121">
            <a:extLst>
              <a:ext uri="{FF2B5EF4-FFF2-40B4-BE49-F238E27FC236}">
                <a16:creationId xmlns:a16="http://schemas.microsoft.com/office/drawing/2014/main" id="{F0434FEE-F44F-CF62-44AB-BFA297A4A733}"/>
              </a:ext>
            </a:extLst>
          </p:cNvPr>
          <p:cNvSpPr txBox="1"/>
          <p:nvPr/>
        </p:nvSpPr>
        <p:spPr>
          <a:xfrm>
            <a:off x="9632285" y="1360998"/>
            <a:ext cx="2132169"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Limoges</a:t>
            </a:r>
          </a:p>
        </p:txBody>
      </p:sp>
      <p:sp>
        <p:nvSpPr>
          <p:cNvPr id="122" name="TextBox 122">
            <a:extLst>
              <a:ext uri="{FF2B5EF4-FFF2-40B4-BE49-F238E27FC236}">
                <a16:creationId xmlns:a16="http://schemas.microsoft.com/office/drawing/2014/main" id="{6B71F65F-E38F-CC2E-B40B-17F972F187D3}"/>
              </a:ext>
            </a:extLst>
          </p:cNvPr>
          <p:cNvSpPr txBox="1"/>
          <p:nvPr/>
        </p:nvSpPr>
        <p:spPr>
          <a:xfrm>
            <a:off x="9307950" y="2834532"/>
            <a:ext cx="1632028"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Stéphanie Rabiller</a:t>
            </a:r>
          </a:p>
        </p:txBody>
      </p:sp>
      <p:sp>
        <p:nvSpPr>
          <p:cNvPr id="123" name="TextBox 123">
            <a:extLst>
              <a:ext uri="{FF2B5EF4-FFF2-40B4-BE49-F238E27FC236}">
                <a16:creationId xmlns:a16="http://schemas.microsoft.com/office/drawing/2014/main" id="{405FB9A2-8913-E374-C444-D543A2036D97}"/>
              </a:ext>
            </a:extLst>
          </p:cNvPr>
          <p:cNvSpPr txBox="1"/>
          <p:nvPr/>
        </p:nvSpPr>
        <p:spPr>
          <a:xfrm>
            <a:off x="9307950" y="3095333"/>
            <a:ext cx="1632028" cy="265349"/>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Pau e</a:t>
            </a:r>
            <a:r>
              <a:rPr lang="en-US" sz="1067" b="1" u="none" strike="noStrike">
                <a:solidFill>
                  <a:srgbClr val="FFFFFF"/>
                </a:solidFill>
                <a:latin typeface="Garet Bold"/>
                <a:ea typeface="Garet Bold"/>
                <a:cs typeface="Garet Bold"/>
                <a:sym typeface="Garet Bold"/>
              </a:rPr>
              <a:t>t Pays de l’Adour</a:t>
            </a:r>
          </a:p>
        </p:txBody>
      </p:sp>
      <p:sp>
        <p:nvSpPr>
          <p:cNvPr id="124" name="TextBox 124">
            <a:extLst>
              <a:ext uri="{FF2B5EF4-FFF2-40B4-BE49-F238E27FC236}">
                <a16:creationId xmlns:a16="http://schemas.microsoft.com/office/drawing/2014/main" id="{31309D8F-EF4C-C297-24A5-0BD90AED4C9F}"/>
              </a:ext>
            </a:extLst>
          </p:cNvPr>
          <p:cNvSpPr txBox="1"/>
          <p:nvPr/>
        </p:nvSpPr>
        <p:spPr>
          <a:xfrm>
            <a:off x="4126388" y="1091716"/>
            <a:ext cx="1969612" cy="171085"/>
          </a:xfrm>
          <a:prstGeom prst="rect">
            <a:avLst/>
          </a:prstGeom>
        </p:spPr>
        <p:txBody>
          <a:bodyPr lIns="0" tIns="0" rIns="0" bIns="0" rtlCol="0" anchor="t">
            <a:spAutoFit/>
          </a:bodyPr>
          <a:lstStyle/>
          <a:p>
            <a:pPr algn="ctr">
              <a:lnSpc>
                <a:spcPts val="1494"/>
              </a:lnSpc>
              <a:spcBef>
                <a:spcPct val="0"/>
              </a:spcBef>
            </a:pPr>
            <a:r>
              <a:rPr lang="en-US" sz="1067">
                <a:solidFill>
                  <a:srgbClr val="FFFFFF"/>
                </a:solidFill>
                <a:latin typeface="Garet"/>
                <a:ea typeface="Garet"/>
                <a:cs typeface="Garet"/>
                <a:sym typeface="Garet"/>
              </a:rPr>
              <a:t>David Pucheu</a:t>
            </a:r>
          </a:p>
        </p:txBody>
      </p:sp>
      <p:sp>
        <p:nvSpPr>
          <p:cNvPr id="125" name="TextBox 125">
            <a:extLst>
              <a:ext uri="{FF2B5EF4-FFF2-40B4-BE49-F238E27FC236}">
                <a16:creationId xmlns:a16="http://schemas.microsoft.com/office/drawing/2014/main" id="{8C92ECEA-5260-05B5-69D1-715519081316}"/>
              </a:ext>
            </a:extLst>
          </p:cNvPr>
          <p:cNvSpPr txBox="1"/>
          <p:nvPr/>
        </p:nvSpPr>
        <p:spPr>
          <a:xfrm>
            <a:off x="4068722" y="1359542"/>
            <a:ext cx="2084945" cy="133347"/>
          </a:xfrm>
          <a:prstGeom prst="rect">
            <a:avLst/>
          </a:prstGeom>
        </p:spPr>
        <p:txBody>
          <a:bodyPr lIns="0" tIns="0" rIns="0" bIns="0" rtlCol="0" anchor="t">
            <a:spAutoFit/>
          </a:bodyPr>
          <a:lstStyle/>
          <a:p>
            <a:pPr algn="ctr">
              <a:lnSpc>
                <a:spcPts val="1067"/>
              </a:lnSpc>
            </a:pPr>
            <a:r>
              <a:rPr lang="en-US" sz="1067" b="1">
                <a:solidFill>
                  <a:srgbClr val="FFFFFF"/>
                </a:solidFill>
                <a:latin typeface="Garet Bold"/>
                <a:ea typeface="Garet Bold"/>
                <a:cs typeface="Garet Bold"/>
                <a:sym typeface="Garet Bold"/>
              </a:rPr>
              <a:t>Uni. Bordeaux Montaigne</a:t>
            </a:r>
          </a:p>
        </p:txBody>
      </p:sp>
      <p:sp>
        <p:nvSpPr>
          <p:cNvPr id="126" name="TextBox 126">
            <a:extLst>
              <a:ext uri="{FF2B5EF4-FFF2-40B4-BE49-F238E27FC236}">
                <a16:creationId xmlns:a16="http://schemas.microsoft.com/office/drawing/2014/main" id="{26A503FD-551F-CB7F-2E40-031A7D5EE3E0}"/>
              </a:ext>
            </a:extLst>
          </p:cNvPr>
          <p:cNvSpPr txBox="1"/>
          <p:nvPr/>
        </p:nvSpPr>
        <p:spPr>
          <a:xfrm>
            <a:off x="3614464" y="2821431"/>
            <a:ext cx="1668784" cy="163438"/>
          </a:xfrm>
          <a:prstGeom prst="rect">
            <a:avLst/>
          </a:prstGeom>
        </p:spPr>
        <p:txBody>
          <a:bodyPr lIns="0" tIns="0" rIns="0" bIns="0" rtlCol="0" anchor="t">
            <a:spAutoFit/>
          </a:bodyPr>
          <a:lstStyle/>
          <a:p>
            <a:pPr marL="0" lvl="0" indent="0" algn="ctr">
              <a:lnSpc>
                <a:spcPts val="1494"/>
              </a:lnSpc>
              <a:spcBef>
                <a:spcPct val="0"/>
              </a:spcBef>
            </a:pPr>
            <a:r>
              <a:rPr lang="en-US" sz="1067">
                <a:solidFill>
                  <a:srgbClr val="FFFFFF"/>
                </a:solidFill>
                <a:latin typeface="Garet"/>
                <a:ea typeface="Garet"/>
                <a:cs typeface="Garet"/>
                <a:sym typeface="Garet"/>
              </a:rPr>
              <a:t>Amandine Magnaudeix</a:t>
            </a:r>
          </a:p>
        </p:txBody>
      </p:sp>
      <p:sp>
        <p:nvSpPr>
          <p:cNvPr id="127" name="TextBox 127">
            <a:extLst>
              <a:ext uri="{FF2B5EF4-FFF2-40B4-BE49-F238E27FC236}">
                <a16:creationId xmlns:a16="http://schemas.microsoft.com/office/drawing/2014/main" id="{7D040A41-E95C-A04D-C517-B3CE15385C9E}"/>
              </a:ext>
            </a:extLst>
          </p:cNvPr>
          <p:cNvSpPr txBox="1"/>
          <p:nvPr/>
        </p:nvSpPr>
        <p:spPr>
          <a:xfrm>
            <a:off x="3860704" y="3095333"/>
            <a:ext cx="1352170" cy="131945"/>
          </a:xfrm>
          <a:prstGeom prst="rect">
            <a:avLst/>
          </a:prstGeom>
        </p:spPr>
        <p:txBody>
          <a:bodyPr lIns="0" tIns="0" rIns="0" bIns="0" rtlCol="0" anchor="t">
            <a:spAutoFit/>
          </a:bodyPr>
          <a:lstStyle/>
          <a:p>
            <a:pPr marL="0" lvl="0" indent="0" algn="ctr">
              <a:lnSpc>
                <a:spcPts val="1067"/>
              </a:lnSpc>
              <a:spcBef>
                <a:spcPct val="0"/>
              </a:spcBef>
            </a:pPr>
            <a:r>
              <a:rPr lang="en-US" sz="1067" b="1">
                <a:solidFill>
                  <a:srgbClr val="FFFFFF"/>
                </a:solidFill>
                <a:latin typeface="Garet Bold"/>
                <a:ea typeface="Garet Bold"/>
                <a:cs typeface="Garet Bold"/>
                <a:sym typeface="Garet Bold"/>
              </a:rPr>
              <a:t>Uni. Limoges</a:t>
            </a:r>
          </a:p>
        </p:txBody>
      </p:sp>
      <p:sp>
        <p:nvSpPr>
          <p:cNvPr id="128" name="Titre 127">
            <a:extLst>
              <a:ext uri="{FF2B5EF4-FFF2-40B4-BE49-F238E27FC236}">
                <a16:creationId xmlns:a16="http://schemas.microsoft.com/office/drawing/2014/main" id="{800B862A-9192-2EA9-AC88-C8DD6BFA48E6}"/>
              </a:ext>
            </a:extLst>
          </p:cNvPr>
          <p:cNvSpPr>
            <a:spLocks noGrp="1"/>
          </p:cNvSpPr>
          <p:nvPr>
            <p:ph type="title"/>
          </p:nvPr>
        </p:nvSpPr>
        <p:spPr>
          <a:xfrm>
            <a:off x="215240" y="1575914"/>
            <a:ext cx="3829411" cy="1325563"/>
          </a:xfrm>
        </p:spPr>
        <p:txBody>
          <a:bodyPr/>
          <a:lstStyle/>
          <a:p>
            <a:r>
              <a:rPr lang="fr-FR" dirty="0"/>
              <a:t>Un pilotage commun</a:t>
            </a:r>
          </a:p>
        </p:txBody>
      </p:sp>
    </p:spTree>
    <p:extLst>
      <p:ext uri="{BB962C8B-B14F-4D97-AF65-F5344CB8AC3E}">
        <p14:creationId xmlns:p14="http://schemas.microsoft.com/office/powerpoint/2010/main" val="601140579"/>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ZoneTexte 1">
            <a:extLst>
              <a:ext uri="{FF2B5EF4-FFF2-40B4-BE49-F238E27FC236}">
                <a16:creationId xmlns:a16="http://schemas.microsoft.com/office/drawing/2014/main" id="{A0526990-2359-A8C4-6D27-301267F484E5}"/>
              </a:ext>
            </a:extLst>
          </p:cNvPr>
          <p:cNvSpPr txBox="1"/>
          <p:nvPr/>
        </p:nvSpPr>
        <p:spPr>
          <a:xfrm>
            <a:off x="358284" y="1889489"/>
            <a:ext cx="11475432" cy="4493538"/>
          </a:xfrm>
          <a:prstGeom prst="rect">
            <a:avLst/>
          </a:prstGeom>
          <a:noFill/>
        </p:spPr>
        <p:txBody>
          <a:bodyPr wrap="square" rtlCol="0">
            <a:spAutoFit/>
          </a:bodyPr>
          <a:lstStyle/>
          <a:p>
            <a:pPr marL="571500" indent="-571500">
              <a:lnSpc>
                <a:spcPct val="150000"/>
              </a:lnSpc>
              <a:buFont typeface="Wingdings" panose="05000000000000000000" pitchFamily="2" charset="2"/>
              <a:buChar char="Ø"/>
            </a:pPr>
            <a:r>
              <a:rPr lang="fr-FR" sz="2000" b="1" dirty="0">
                <a:solidFill>
                  <a:schemeClr val="tx2"/>
                </a:solidFill>
              </a:rPr>
              <a:t>AXE 1</a:t>
            </a:r>
            <a:r>
              <a:rPr lang="fr-FR" sz="2000" b="1" i="0" dirty="0">
                <a:solidFill>
                  <a:schemeClr val="tx2"/>
                </a:solidFill>
                <a:effectLst/>
              </a:rPr>
              <a:t> Innovations scientifiques et techniques – Nouvelles solutions pour la santé : Image, IA, Mécanique et Matériaux</a:t>
            </a:r>
            <a:endParaRPr lang="fr-FR" sz="2000" b="1" dirty="0">
              <a:solidFill>
                <a:schemeClr val="tx2"/>
              </a:solidFill>
            </a:endParaRPr>
          </a:p>
          <a:p>
            <a:pPr marL="571500" indent="-571500">
              <a:lnSpc>
                <a:spcPct val="150000"/>
              </a:lnSpc>
              <a:buFont typeface="Wingdings" panose="05000000000000000000" pitchFamily="2" charset="2"/>
              <a:buChar char="Ø"/>
            </a:pPr>
            <a:r>
              <a:rPr lang="fr-FR" sz="2000" b="1" dirty="0">
                <a:solidFill>
                  <a:schemeClr val="tx2"/>
                </a:solidFill>
              </a:rPr>
              <a:t>AXE 2 </a:t>
            </a:r>
            <a:r>
              <a:rPr lang="fr-FR" sz="2000" b="1" i="0" dirty="0">
                <a:solidFill>
                  <a:schemeClr val="tx2"/>
                </a:solidFill>
                <a:effectLst/>
              </a:rPr>
              <a:t>Innovation thérapeutiques – Nouvelles approches physiopathologiques : Explorations, Modèles, Thérapies et Evaluations</a:t>
            </a:r>
          </a:p>
          <a:p>
            <a:pPr marL="571500" indent="-571500">
              <a:lnSpc>
                <a:spcPct val="150000"/>
              </a:lnSpc>
              <a:buFont typeface="Wingdings" panose="05000000000000000000" pitchFamily="2" charset="2"/>
              <a:buChar char="Ø"/>
            </a:pPr>
            <a:r>
              <a:rPr lang="fr-FR" sz="2000" b="1" dirty="0">
                <a:solidFill>
                  <a:schemeClr val="tx2"/>
                </a:solidFill>
              </a:rPr>
              <a:t>AXE 3 </a:t>
            </a:r>
            <a:r>
              <a:rPr lang="fr-FR" sz="2000" b="1" i="0" dirty="0">
                <a:solidFill>
                  <a:schemeClr val="tx2"/>
                </a:solidFill>
                <a:effectLst/>
              </a:rPr>
              <a:t>Innovation cliniques – Approches translationnelles intégrées pour la Réparation et la Restauration multidimensionnelle, reliant applications cliniques et recherche fondamentale et enjeux des praticiens</a:t>
            </a:r>
          </a:p>
          <a:p>
            <a:pPr marL="571500" indent="-571500">
              <a:buFont typeface="Wingdings" panose="05000000000000000000" pitchFamily="2" charset="2"/>
              <a:buChar char="Ø"/>
            </a:pPr>
            <a:endParaRPr lang="fr-FR" sz="2000" b="1" dirty="0">
              <a:solidFill>
                <a:schemeClr val="tx2"/>
              </a:solidFill>
            </a:endParaRPr>
          </a:p>
          <a:p>
            <a:pPr marL="1485900" lvl="2" indent="-571500">
              <a:buFont typeface="Wingdings" panose="05000000000000000000" pitchFamily="2" charset="2"/>
              <a:buChar char="Ø"/>
            </a:pPr>
            <a:r>
              <a:rPr lang="fr-FR" sz="2800" b="1" dirty="0">
                <a:solidFill>
                  <a:srgbClr val="C00000"/>
                </a:solidFill>
              </a:rPr>
              <a:t>AXE 4 </a:t>
            </a:r>
            <a:r>
              <a:rPr lang="fr-FR" sz="2800" b="1" i="0" dirty="0">
                <a:solidFill>
                  <a:srgbClr val="C00000"/>
                </a:solidFill>
                <a:effectLst/>
              </a:rPr>
              <a:t>Innovation pour la Personne en Santé : La personne, ses environnements et enjeux sociétaux de la santé</a:t>
            </a:r>
          </a:p>
        </p:txBody>
      </p:sp>
      <p:sp>
        <p:nvSpPr>
          <p:cNvPr id="3" name="Titre 2">
            <a:extLst>
              <a:ext uri="{FF2B5EF4-FFF2-40B4-BE49-F238E27FC236}">
                <a16:creationId xmlns:a16="http://schemas.microsoft.com/office/drawing/2014/main" id="{509F5B51-2BB8-9AC4-BBE8-7B2EEA3F2F81}"/>
              </a:ext>
            </a:extLst>
          </p:cNvPr>
          <p:cNvSpPr>
            <a:spLocks noGrp="1"/>
          </p:cNvSpPr>
          <p:nvPr>
            <p:ph type="title"/>
          </p:nvPr>
        </p:nvSpPr>
        <p:spPr/>
        <p:txBody>
          <a:bodyPr/>
          <a:lstStyle/>
          <a:p>
            <a:r>
              <a:rPr lang="fr-FR" dirty="0"/>
              <a:t>Pour une ambition partagée</a:t>
            </a:r>
          </a:p>
        </p:txBody>
      </p:sp>
    </p:spTree>
    <p:extLst>
      <p:ext uri="{BB962C8B-B14F-4D97-AF65-F5344CB8AC3E}">
        <p14:creationId xmlns:p14="http://schemas.microsoft.com/office/powerpoint/2010/main" val="363793226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Ellipse 3">
            <a:extLst>
              <a:ext uri="{FF2B5EF4-FFF2-40B4-BE49-F238E27FC236}">
                <a16:creationId xmlns:a16="http://schemas.microsoft.com/office/drawing/2014/main" id="{C4DE56FF-47DF-A8E3-3762-9CCE874D0A87}"/>
              </a:ext>
            </a:extLst>
          </p:cNvPr>
          <p:cNvSpPr/>
          <p:nvPr/>
        </p:nvSpPr>
        <p:spPr>
          <a:xfrm>
            <a:off x="600075" y="419100"/>
            <a:ext cx="3657600" cy="2286000"/>
          </a:xfrm>
          <a:prstGeom prst="ellipse">
            <a:avLst/>
          </a:prstGeom>
          <a:solidFill>
            <a:schemeClr val="accent5">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155 membres</a:t>
            </a:r>
          </a:p>
        </p:txBody>
      </p:sp>
      <p:sp>
        <p:nvSpPr>
          <p:cNvPr id="5" name="Ellipse 4">
            <a:extLst>
              <a:ext uri="{FF2B5EF4-FFF2-40B4-BE49-F238E27FC236}">
                <a16:creationId xmlns:a16="http://schemas.microsoft.com/office/drawing/2014/main" id="{E8D05BA9-5BDC-69A2-E388-C03CEE19CC8B}"/>
              </a:ext>
            </a:extLst>
          </p:cNvPr>
          <p:cNvSpPr/>
          <p:nvPr/>
        </p:nvSpPr>
        <p:spPr>
          <a:xfrm>
            <a:off x="2343150" y="1895475"/>
            <a:ext cx="2133600" cy="990600"/>
          </a:xfrm>
          <a:prstGeom prst="ellipse">
            <a:avLst/>
          </a:prstGeom>
          <a:solidFill>
            <a:schemeClr val="accent5">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+ 42 cette année</a:t>
            </a:r>
          </a:p>
        </p:txBody>
      </p:sp>
      <p:pic>
        <p:nvPicPr>
          <p:cNvPr id="7" name="Image 6" descr="Une image contenant graphisme, Graphique, texte, dessin humoristique&#10;&#10;Description générée automatiquement">
            <a:extLst>
              <a:ext uri="{FF2B5EF4-FFF2-40B4-BE49-F238E27FC236}">
                <a16:creationId xmlns:a16="http://schemas.microsoft.com/office/drawing/2014/main" id="{F6C42885-F948-7F8D-762A-73795D629DB7}"/>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086969" y="2563697"/>
            <a:ext cx="4018061" cy="1730605"/>
          </a:xfrm>
          <a:prstGeom prst="rect">
            <a:avLst/>
          </a:prstGeom>
        </p:spPr>
      </p:pic>
      <p:sp>
        <p:nvSpPr>
          <p:cNvPr id="8" name="Ellipse 7">
            <a:extLst>
              <a:ext uri="{FF2B5EF4-FFF2-40B4-BE49-F238E27FC236}">
                <a16:creationId xmlns:a16="http://schemas.microsoft.com/office/drawing/2014/main" id="{D9FF7AB6-D6AF-B36E-3A5D-D78494F51E09}"/>
              </a:ext>
            </a:extLst>
          </p:cNvPr>
          <p:cNvSpPr/>
          <p:nvPr/>
        </p:nvSpPr>
        <p:spPr>
          <a:xfrm>
            <a:off x="8105030" y="725372"/>
            <a:ext cx="3190875" cy="1838325"/>
          </a:xfrm>
          <a:prstGeom prst="ellipse">
            <a:avLst/>
          </a:prstGeom>
          <a:solidFill>
            <a:schemeClr val="accent5">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5 événements scientifiques</a:t>
            </a:r>
          </a:p>
        </p:txBody>
      </p:sp>
      <p:sp>
        <p:nvSpPr>
          <p:cNvPr id="9" name="Ellipse 8">
            <a:extLst>
              <a:ext uri="{FF2B5EF4-FFF2-40B4-BE49-F238E27FC236}">
                <a16:creationId xmlns:a16="http://schemas.microsoft.com/office/drawing/2014/main" id="{86EAE8A9-8DB5-C7BF-CEF9-D5A82C0733EA}"/>
              </a:ext>
            </a:extLst>
          </p:cNvPr>
          <p:cNvSpPr/>
          <p:nvPr/>
        </p:nvSpPr>
        <p:spPr>
          <a:xfrm>
            <a:off x="4766781" y="4474275"/>
            <a:ext cx="3190875" cy="1838325"/>
          </a:xfrm>
          <a:prstGeom prst="ellipse">
            <a:avLst/>
          </a:prstGeom>
          <a:solidFill>
            <a:schemeClr val="accent5">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Plusieurs événements de médiation scientifique en NA</a:t>
            </a:r>
          </a:p>
        </p:txBody>
      </p:sp>
      <p:sp>
        <p:nvSpPr>
          <p:cNvPr id="10" name="Ellipse 9">
            <a:extLst>
              <a:ext uri="{FF2B5EF4-FFF2-40B4-BE49-F238E27FC236}">
                <a16:creationId xmlns:a16="http://schemas.microsoft.com/office/drawing/2014/main" id="{4E671E84-03C6-07CD-8466-E427B5DFBB9C}"/>
              </a:ext>
            </a:extLst>
          </p:cNvPr>
          <p:cNvSpPr/>
          <p:nvPr/>
        </p:nvSpPr>
        <p:spPr>
          <a:xfrm>
            <a:off x="7715252" y="1945062"/>
            <a:ext cx="2133600" cy="990600"/>
          </a:xfrm>
          <a:prstGeom prst="ellipse">
            <a:avLst/>
          </a:prstGeom>
          <a:solidFill>
            <a:schemeClr val="accent5">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5 déjà en préparation </a:t>
            </a:r>
          </a:p>
        </p:txBody>
      </p:sp>
    </p:spTree>
    <p:extLst>
      <p:ext uri="{BB962C8B-B14F-4D97-AF65-F5344CB8AC3E}">
        <p14:creationId xmlns:p14="http://schemas.microsoft.com/office/powerpoint/2010/main" val="202566419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8042EDA6-34B0-E05B-D2CC-F90FE664E3CE}"/>
              </a:ext>
            </a:extLst>
          </p:cNvPr>
          <p:cNvSpPr>
            <a:spLocks noGrp="1"/>
          </p:cNvSpPr>
          <p:nvPr>
            <p:ph type="title"/>
          </p:nvPr>
        </p:nvSpPr>
        <p:spPr>
          <a:xfrm>
            <a:off x="838200" y="366712"/>
            <a:ext cx="10515600" cy="803276"/>
          </a:xfrm>
        </p:spPr>
        <p:txBody>
          <a:bodyPr>
            <a:normAutofit fontScale="90000"/>
          </a:bodyPr>
          <a:lstStyle/>
          <a:p>
            <a:pPr algn="r"/>
            <a:r>
              <a:rPr lang="fr-FR" dirty="0"/>
              <a:t>Incubation de projets</a:t>
            </a:r>
          </a:p>
        </p:txBody>
      </p:sp>
      <p:graphicFrame>
        <p:nvGraphicFramePr>
          <p:cNvPr id="4" name="Diagramme 3">
            <a:extLst>
              <a:ext uri="{FF2B5EF4-FFF2-40B4-BE49-F238E27FC236}">
                <a16:creationId xmlns:a16="http://schemas.microsoft.com/office/drawing/2014/main" id="{0A067345-4C5C-F785-E89D-2CDFEE3FE571}"/>
              </a:ext>
            </a:extLst>
          </p:cNvPr>
          <p:cNvGraphicFramePr/>
          <p:nvPr>
            <p:extLst>
              <p:ext uri="{D42A27DB-BD31-4B8C-83A1-F6EECF244321}">
                <p14:modId xmlns:p14="http://schemas.microsoft.com/office/powerpoint/2010/main" val="4020551035"/>
              </p:ext>
            </p:extLst>
          </p:nvPr>
        </p:nvGraphicFramePr>
        <p:xfrm>
          <a:off x="207010" y="219181"/>
          <a:ext cx="9302750" cy="649657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312860353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8042EDA6-34B0-E05B-D2CC-F90FE664E3CE}"/>
              </a:ext>
            </a:extLst>
          </p:cNvPr>
          <p:cNvSpPr>
            <a:spLocks noGrp="1"/>
          </p:cNvSpPr>
          <p:nvPr>
            <p:ph type="title"/>
          </p:nvPr>
        </p:nvSpPr>
        <p:spPr>
          <a:xfrm>
            <a:off x="838200" y="366712"/>
            <a:ext cx="10515600" cy="803276"/>
          </a:xfrm>
        </p:spPr>
        <p:txBody>
          <a:bodyPr>
            <a:normAutofit fontScale="90000"/>
          </a:bodyPr>
          <a:lstStyle/>
          <a:p>
            <a:r>
              <a:rPr lang="fr-FR" dirty="0"/>
              <a:t>Incubation de projets</a:t>
            </a:r>
          </a:p>
        </p:txBody>
      </p:sp>
      <p:pic>
        <p:nvPicPr>
          <p:cNvPr id="5" name="Espace réservé du contenu 9">
            <a:extLst>
              <a:ext uri="{FF2B5EF4-FFF2-40B4-BE49-F238E27FC236}">
                <a16:creationId xmlns:a16="http://schemas.microsoft.com/office/drawing/2014/main" id="{8B8D3068-1FAF-50B2-C485-9FC9F7ED6006}"/>
              </a:ext>
            </a:extLst>
          </p:cNvPr>
          <p:cNvPicPr>
            <a:picLocks noChangeAspect="1"/>
          </p:cNvPicPr>
          <p:nvPr/>
        </p:nvPicPr>
        <p:blipFill>
          <a:blip r:embed="rId3"/>
          <a:stretch>
            <a:fillRect/>
          </a:stretch>
        </p:blipFill>
        <p:spPr>
          <a:xfrm>
            <a:off x="1346752" y="951372"/>
            <a:ext cx="10007048" cy="5144441"/>
          </a:xfrm>
          <a:prstGeom prst="rect">
            <a:avLst/>
          </a:prstGeom>
        </p:spPr>
      </p:pic>
    </p:spTree>
    <p:extLst>
      <p:ext uri="{BB962C8B-B14F-4D97-AF65-F5344CB8AC3E}">
        <p14:creationId xmlns:p14="http://schemas.microsoft.com/office/powerpoint/2010/main" val="2399555290"/>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re 3">
            <a:extLst>
              <a:ext uri="{FF2B5EF4-FFF2-40B4-BE49-F238E27FC236}">
                <a16:creationId xmlns:a16="http://schemas.microsoft.com/office/drawing/2014/main" id="{B294768B-EF0E-A057-3328-E5E73AF207E5}"/>
              </a:ext>
            </a:extLst>
          </p:cNvPr>
          <p:cNvSpPr>
            <a:spLocks noGrp="1"/>
          </p:cNvSpPr>
          <p:nvPr>
            <p:ph type="title"/>
          </p:nvPr>
        </p:nvSpPr>
        <p:spPr>
          <a:xfrm>
            <a:off x="838200" y="365126"/>
            <a:ext cx="10515600" cy="804878"/>
          </a:xfrm>
        </p:spPr>
        <p:txBody>
          <a:bodyPr/>
          <a:lstStyle/>
          <a:p>
            <a:r>
              <a:rPr lang="fr-FR" dirty="0"/>
              <a:t>Une communication qui monte en puissance</a:t>
            </a:r>
          </a:p>
        </p:txBody>
      </p:sp>
      <p:sp>
        <p:nvSpPr>
          <p:cNvPr id="5" name="Ellipse 4">
            <a:extLst>
              <a:ext uri="{FF2B5EF4-FFF2-40B4-BE49-F238E27FC236}">
                <a16:creationId xmlns:a16="http://schemas.microsoft.com/office/drawing/2014/main" id="{E7110919-46C0-27FA-28B9-A8B5A50F3426}"/>
              </a:ext>
            </a:extLst>
          </p:cNvPr>
          <p:cNvSpPr/>
          <p:nvPr/>
        </p:nvSpPr>
        <p:spPr>
          <a:xfrm>
            <a:off x="26836" y="1454944"/>
            <a:ext cx="3395760" cy="1879715"/>
          </a:xfrm>
          <a:prstGeom prst="ellipse">
            <a:avLst/>
          </a:prstGeom>
          <a:solidFill>
            <a:schemeClr val="accent5">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3200" dirty="0">
                <a:ln w="0"/>
                <a:solidFill>
                  <a:schemeClr val="tx1"/>
                </a:solidFill>
                <a:effectLst>
                  <a:outerShdw blurRad="38100" dist="19050" dir="2700000" algn="tl" rotWithShape="0">
                    <a:schemeClr val="dk1">
                      <a:alpha val="40000"/>
                    </a:schemeClr>
                  </a:outerShdw>
                </a:effectLst>
              </a:rPr>
              <a:t>300 abonnés LinkedIn</a:t>
            </a:r>
          </a:p>
        </p:txBody>
      </p:sp>
      <p:sp>
        <p:nvSpPr>
          <p:cNvPr id="6" name="Ellipse 5">
            <a:extLst>
              <a:ext uri="{FF2B5EF4-FFF2-40B4-BE49-F238E27FC236}">
                <a16:creationId xmlns:a16="http://schemas.microsoft.com/office/drawing/2014/main" id="{249FF02C-1173-EE7E-4F03-0B32DFA6BDC1}"/>
              </a:ext>
            </a:extLst>
          </p:cNvPr>
          <p:cNvSpPr/>
          <p:nvPr/>
        </p:nvSpPr>
        <p:spPr>
          <a:xfrm>
            <a:off x="2051214" y="2760778"/>
            <a:ext cx="2133600" cy="990600"/>
          </a:xfrm>
          <a:prstGeom prst="ellipse">
            <a:avLst/>
          </a:prstGeom>
          <a:solidFill>
            <a:schemeClr val="accent5">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+ 287 cette année</a:t>
            </a:r>
          </a:p>
        </p:txBody>
      </p:sp>
      <p:pic>
        <p:nvPicPr>
          <p:cNvPr id="7" name="Image 6" descr="Une image contenant graphisme, Graphique, texte, dessin humoristique&#10;&#10;Description générée automatiquement">
            <a:extLst>
              <a:ext uri="{FF2B5EF4-FFF2-40B4-BE49-F238E27FC236}">
                <a16:creationId xmlns:a16="http://schemas.microsoft.com/office/drawing/2014/main" id="{D28D3AB9-7E94-3F9E-11BC-92F7B9B4BC8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795033" y="3429000"/>
            <a:ext cx="4018061" cy="1730605"/>
          </a:xfrm>
          <a:prstGeom prst="rect">
            <a:avLst/>
          </a:prstGeom>
        </p:spPr>
      </p:pic>
      <p:sp>
        <p:nvSpPr>
          <p:cNvPr id="8" name="Ellipse 7">
            <a:extLst>
              <a:ext uri="{FF2B5EF4-FFF2-40B4-BE49-F238E27FC236}">
                <a16:creationId xmlns:a16="http://schemas.microsoft.com/office/drawing/2014/main" id="{7F0E0DB6-7701-E987-480B-74CB1438D1EC}"/>
              </a:ext>
            </a:extLst>
          </p:cNvPr>
          <p:cNvSpPr/>
          <p:nvPr/>
        </p:nvSpPr>
        <p:spPr>
          <a:xfrm>
            <a:off x="7489510" y="1380339"/>
            <a:ext cx="3190875" cy="1838325"/>
          </a:xfrm>
          <a:prstGeom prst="ellipse">
            <a:avLst/>
          </a:prstGeom>
          <a:solidFill>
            <a:schemeClr val="accent5">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sz="2800" dirty="0">
                <a:ln w="0"/>
                <a:solidFill>
                  <a:schemeClr val="tx1"/>
                </a:solidFill>
                <a:effectLst>
                  <a:outerShdw blurRad="38100" dist="19050" dir="2700000" algn="tl" rotWithShape="0">
                    <a:schemeClr val="dk1">
                      <a:alpha val="40000"/>
                    </a:schemeClr>
                  </a:outerShdw>
                </a:effectLst>
              </a:rPr>
              <a:t>Une chaine YouTube</a:t>
            </a:r>
          </a:p>
          <a:p>
            <a:pPr algn="ctr"/>
            <a:r>
              <a:rPr lang="fr-FR" sz="2800" dirty="0" err="1">
                <a:ln w="0"/>
                <a:solidFill>
                  <a:schemeClr val="tx1"/>
                </a:solidFill>
                <a:effectLst>
                  <a:outerShdw blurRad="38100" dist="19050" dir="2700000" algn="tl" rotWithShape="0">
                    <a:schemeClr val="dk1">
                      <a:alpha val="40000"/>
                    </a:schemeClr>
                  </a:outerShdw>
                </a:effectLst>
              </a:rPr>
              <a:t>PhD.irect</a:t>
            </a:r>
            <a:endParaRPr lang="fr-FR" sz="2800" dirty="0">
              <a:ln w="0"/>
              <a:solidFill>
                <a:schemeClr val="tx1"/>
              </a:solidFill>
              <a:effectLst>
                <a:outerShdw blurRad="38100" dist="19050" dir="2700000" algn="tl" rotWithShape="0">
                  <a:schemeClr val="dk1">
                    <a:alpha val="40000"/>
                  </a:schemeClr>
                </a:outerShdw>
              </a:effectLst>
            </a:endParaRPr>
          </a:p>
        </p:txBody>
      </p:sp>
      <p:sp>
        <p:nvSpPr>
          <p:cNvPr id="10" name="Ellipse 9">
            <a:extLst>
              <a:ext uri="{FF2B5EF4-FFF2-40B4-BE49-F238E27FC236}">
                <a16:creationId xmlns:a16="http://schemas.microsoft.com/office/drawing/2014/main" id="{D51DCF34-F5F8-23F8-28FB-EEA919D635FA}"/>
              </a:ext>
            </a:extLst>
          </p:cNvPr>
          <p:cNvSpPr/>
          <p:nvPr/>
        </p:nvSpPr>
        <p:spPr>
          <a:xfrm>
            <a:off x="9640522" y="2670291"/>
            <a:ext cx="2133600" cy="990600"/>
          </a:xfrm>
          <a:prstGeom prst="ellipse">
            <a:avLst/>
          </a:prstGeom>
          <a:solidFill>
            <a:schemeClr val="accent5">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Des formats multiples</a:t>
            </a:r>
          </a:p>
        </p:txBody>
      </p:sp>
      <p:sp>
        <p:nvSpPr>
          <p:cNvPr id="11" name="Ellipse 10">
            <a:extLst>
              <a:ext uri="{FF2B5EF4-FFF2-40B4-BE49-F238E27FC236}">
                <a16:creationId xmlns:a16="http://schemas.microsoft.com/office/drawing/2014/main" id="{69520ABA-52BD-49CF-B556-FE8A3160F062}"/>
              </a:ext>
            </a:extLst>
          </p:cNvPr>
          <p:cNvSpPr/>
          <p:nvPr/>
        </p:nvSpPr>
        <p:spPr>
          <a:xfrm>
            <a:off x="428092" y="3165591"/>
            <a:ext cx="2133600" cy="990600"/>
          </a:xfrm>
          <a:prstGeom prst="ellipse">
            <a:avLst/>
          </a:prstGeom>
          <a:solidFill>
            <a:schemeClr val="accent5">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fr-FR" dirty="0">
                <a:ln w="0"/>
                <a:solidFill>
                  <a:schemeClr val="tx1"/>
                </a:solidFill>
                <a:effectLst>
                  <a:outerShdw blurRad="38100" dist="19050" dir="2700000" algn="tl" rotWithShape="0">
                    <a:schemeClr val="dk1">
                      <a:alpha val="40000"/>
                    </a:schemeClr>
                  </a:outerShdw>
                </a:effectLst>
              </a:rPr>
              <a:t>33 000 impressions</a:t>
            </a:r>
          </a:p>
        </p:txBody>
      </p:sp>
      <p:pic>
        <p:nvPicPr>
          <p:cNvPr id="15" name="Image 14" descr="Une image contenant texte, capture d’écran, graphisme, Police&#10;&#10;Description générée automatiquement">
            <a:extLst>
              <a:ext uri="{FF2B5EF4-FFF2-40B4-BE49-F238E27FC236}">
                <a16:creationId xmlns:a16="http://schemas.microsoft.com/office/drawing/2014/main" id="{8263AD9F-9A0D-3A7F-C1F8-41564C525390}"/>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973066" y="5167312"/>
            <a:ext cx="2716025" cy="1527764"/>
          </a:xfrm>
          <a:prstGeom prst="rect">
            <a:avLst/>
          </a:prstGeom>
        </p:spPr>
      </p:pic>
      <p:pic>
        <p:nvPicPr>
          <p:cNvPr id="13" name="Image 12" descr="Une image contenant texte, Police, capture d’écran, graphisme&#10;&#10;Description générée automatiquement">
            <a:extLst>
              <a:ext uri="{FF2B5EF4-FFF2-40B4-BE49-F238E27FC236}">
                <a16:creationId xmlns:a16="http://schemas.microsoft.com/office/drawing/2014/main" id="{35A19132-66B4-BEAA-DA7A-025EE14F1B99}"/>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892461" y="3846955"/>
            <a:ext cx="2871447" cy="1615189"/>
          </a:xfrm>
          <a:prstGeom prst="rect">
            <a:avLst/>
          </a:prstGeom>
        </p:spPr>
      </p:pic>
    </p:spTree>
    <p:extLst>
      <p:ext uri="{BB962C8B-B14F-4D97-AF65-F5344CB8AC3E}">
        <p14:creationId xmlns:p14="http://schemas.microsoft.com/office/powerpoint/2010/main" val="130480037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227D3D26-4B6C-6253-7833-B6F61E76B913}"/>
              </a:ext>
            </a:extLst>
          </p:cNvPr>
          <p:cNvSpPr>
            <a:spLocks noGrp="1"/>
          </p:cNvSpPr>
          <p:nvPr>
            <p:ph type="title"/>
          </p:nvPr>
        </p:nvSpPr>
        <p:spPr/>
        <p:txBody>
          <a:bodyPr/>
          <a:lstStyle/>
          <a:p>
            <a:r>
              <a:rPr lang="fr-FR" dirty="0"/>
              <a:t>Dépenses </a:t>
            </a:r>
            <a:r>
              <a:rPr lang="fr-FR" sz="2400" dirty="0"/>
              <a:t>(non consolidées)</a:t>
            </a:r>
            <a:endParaRPr lang="fr-FR" dirty="0"/>
          </a:p>
        </p:txBody>
      </p:sp>
      <p:graphicFrame>
        <p:nvGraphicFramePr>
          <p:cNvPr id="6" name="Graphique 5">
            <a:extLst>
              <a:ext uri="{FF2B5EF4-FFF2-40B4-BE49-F238E27FC236}">
                <a16:creationId xmlns:a16="http://schemas.microsoft.com/office/drawing/2014/main" id="{42844694-D803-5939-B35D-DF386CDC559C}"/>
              </a:ext>
            </a:extLst>
          </p:cNvPr>
          <p:cNvGraphicFramePr/>
          <p:nvPr>
            <p:extLst>
              <p:ext uri="{D42A27DB-BD31-4B8C-83A1-F6EECF244321}">
                <p14:modId xmlns:p14="http://schemas.microsoft.com/office/powerpoint/2010/main" val="4026910233"/>
              </p:ext>
            </p:extLst>
          </p:nvPr>
        </p:nvGraphicFramePr>
        <p:xfrm>
          <a:off x="-264158" y="1439333"/>
          <a:ext cx="8128000" cy="5418667"/>
        </p:xfrm>
        <a:graphic>
          <a:graphicData uri="http://schemas.openxmlformats.org/drawingml/2006/chart">
            <c:chart xmlns:c="http://schemas.openxmlformats.org/drawingml/2006/chart" xmlns:r="http://schemas.openxmlformats.org/officeDocument/2006/relationships" r:id="rId3"/>
          </a:graphicData>
        </a:graphic>
      </p:graphicFrame>
      <p:sp>
        <p:nvSpPr>
          <p:cNvPr id="7" name="ZoneTexte 6">
            <a:extLst>
              <a:ext uri="{FF2B5EF4-FFF2-40B4-BE49-F238E27FC236}">
                <a16:creationId xmlns:a16="http://schemas.microsoft.com/office/drawing/2014/main" id="{CE37DB0E-EB32-630D-0130-F2710974F86F}"/>
              </a:ext>
            </a:extLst>
          </p:cNvPr>
          <p:cNvSpPr txBox="1"/>
          <p:nvPr/>
        </p:nvSpPr>
        <p:spPr>
          <a:xfrm>
            <a:off x="8229600" y="1506022"/>
            <a:ext cx="3373120" cy="2554545"/>
          </a:xfrm>
          <a:prstGeom prst="rect">
            <a:avLst/>
          </a:prstGeom>
          <a:noFill/>
        </p:spPr>
        <p:txBody>
          <a:bodyPr wrap="square" rtlCol="0">
            <a:spAutoFit/>
          </a:bodyPr>
          <a:lstStyle/>
          <a:p>
            <a:r>
              <a:rPr lang="fr-FR" sz="3200" dirty="0"/>
              <a:t>Sur les 100k€ allouée par an, ce sont </a:t>
            </a:r>
            <a:r>
              <a:rPr lang="fr-FR" sz="3200" b="1" dirty="0"/>
              <a:t>41 815,73 € </a:t>
            </a:r>
            <a:r>
              <a:rPr lang="fr-FR" sz="3200" dirty="0"/>
              <a:t>qui ont été dépensés.</a:t>
            </a:r>
          </a:p>
        </p:txBody>
      </p:sp>
    </p:spTree>
    <p:extLst>
      <p:ext uri="{BB962C8B-B14F-4D97-AF65-F5344CB8AC3E}">
        <p14:creationId xmlns:p14="http://schemas.microsoft.com/office/powerpoint/2010/main" val="16552974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1EBF9631-4038-6315-FDB9-D7E31AABEE3B}"/>
              </a:ext>
            </a:extLst>
          </p:cNvPr>
          <p:cNvSpPr>
            <a:spLocks noGrp="1"/>
          </p:cNvSpPr>
          <p:nvPr>
            <p:ph type="title"/>
          </p:nvPr>
        </p:nvSpPr>
        <p:spPr/>
        <p:txBody>
          <a:bodyPr/>
          <a:lstStyle/>
          <a:p>
            <a:r>
              <a:rPr lang="fr-FR" dirty="0"/>
              <a:t>Des perspectives pour 2025-26</a:t>
            </a:r>
          </a:p>
        </p:txBody>
      </p:sp>
      <p:sp>
        <p:nvSpPr>
          <p:cNvPr id="3" name="ZoneTexte 2">
            <a:extLst>
              <a:ext uri="{FF2B5EF4-FFF2-40B4-BE49-F238E27FC236}">
                <a16:creationId xmlns:a16="http://schemas.microsoft.com/office/drawing/2014/main" id="{E6BDF286-5818-25CA-7D89-99B368BB55E1}"/>
              </a:ext>
            </a:extLst>
          </p:cNvPr>
          <p:cNvSpPr txBox="1"/>
          <p:nvPr/>
        </p:nvSpPr>
        <p:spPr>
          <a:xfrm>
            <a:off x="955040" y="1798320"/>
            <a:ext cx="10769600" cy="4647426"/>
          </a:xfrm>
          <a:prstGeom prst="rect">
            <a:avLst/>
          </a:prstGeom>
          <a:noFill/>
        </p:spPr>
        <p:txBody>
          <a:bodyPr wrap="square" rtlCol="0">
            <a:spAutoFit/>
          </a:bodyPr>
          <a:lstStyle/>
          <a:p>
            <a:pPr marL="285750" indent="-285750">
              <a:buFont typeface="Arial" panose="020B0604020202020204" pitchFamily="34" charset="0"/>
              <a:buChar char="•"/>
            </a:pPr>
            <a:r>
              <a:rPr lang="fr-FR" sz="2400" b="1" dirty="0"/>
              <a:t>Animation des axes</a:t>
            </a:r>
          </a:p>
          <a:p>
            <a:pPr marL="742950" lvl="1" indent="-285750">
              <a:buFont typeface="Wingdings" panose="05000000000000000000" pitchFamily="2" charset="2"/>
              <a:buChar char="Ø"/>
            </a:pPr>
            <a:r>
              <a:rPr lang="fr-FR" sz="2400" dirty="0"/>
              <a:t>Axe 4 : Table ronde sur la santé mentale des pro. de la santé (4 septembre à Bordeaux)</a:t>
            </a:r>
          </a:p>
          <a:p>
            <a:pPr marL="285750" indent="-285750">
              <a:buFont typeface="Arial" panose="020B0604020202020204" pitchFamily="34" charset="0"/>
              <a:buChar char="•"/>
            </a:pPr>
            <a:r>
              <a:rPr lang="fr-FR" sz="2400" b="1" dirty="0"/>
              <a:t>Séminaire d’écriture </a:t>
            </a:r>
            <a:r>
              <a:rPr lang="fr-FR" sz="2400" dirty="0"/>
              <a:t>(Information à venir)</a:t>
            </a:r>
          </a:p>
          <a:p>
            <a:pPr marL="285750" indent="-285750">
              <a:buFont typeface="Arial" panose="020B0604020202020204" pitchFamily="34" charset="0"/>
              <a:buChar char="•"/>
            </a:pPr>
            <a:r>
              <a:rPr lang="fr-FR" sz="2400" b="1" dirty="0"/>
              <a:t>Structuration et écriture </a:t>
            </a:r>
            <a:r>
              <a:rPr lang="fr-FR" sz="2400" dirty="0"/>
              <a:t>des projets de recherche attendu pour 15 septembre</a:t>
            </a:r>
          </a:p>
          <a:p>
            <a:pPr marL="285750" indent="-285750">
              <a:buFont typeface="Arial" panose="020B0604020202020204" pitchFamily="34" charset="0"/>
              <a:buChar char="•"/>
            </a:pPr>
            <a:r>
              <a:rPr lang="fr-FR" sz="2400" b="1" dirty="0"/>
              <a:t>Présentation des travaux d’axe </a:t>
            </a:r>
            <a:r>
              <a:rPr lang="fr-FR" sz="2400" dirty="0"/>
              <a:t>début 2026 (en hybride)</a:t>
            </a:r>
          </a:p>
          <a:p>
            <a:pPr marL="285750" indent="-285750">
              <a:buFont typeface="Arial" panose="020B0604020202020204" pitchFamily="34" charset="0"/>
              <a:buChar char="•"/>
            </a:pPr>
            <a:r>
              <a:rPr lang="fr-FR" sz="2400" b="1" dirty="0"/>
              <a:t>Point sur les projets de recherche </a:t>
            </a:r>
            <a:r>
              <a:rPr lang="fr-FR" sz="2400" dirty="0"/>
              <a:t>début juillet 2026</a:t>
            </a:r>
          </a:p>
          <a:p>
            <a:pPr marL="285750" indent="-285750">
              <a:buFont typeface="Arial" panose="020B0604020202020204" pitchFamily="34" charset="0"/>
              <a:buChar char="•"/>
            </a:pPr>
            <a:r>
              <a:rPr lang="fr-FR" sz="2400" dirty="0"/>
              <a:t>Un </a:t>
            </a:r>
            <a:r>
              <a:rPr lang="fr-FR" sz="2400" b="1" dirty="0"/>
              <a:t>congrès « La santé à 360° » </a:t>
            </a:r>
            <a:r>
              <a:rPr lang="fr-FR" sz="2400" dirty="0"/>
              <a:t>proposer à l’ensemble des laboratoires de NA travaillant sur la santé et aux partenaires du monde socio-économiques.</a:t>
            </a:r>
          </a:p>
          <a:p>
            <a:pPr marL="285750" indent="-285750">
              <a:buFont typeface="Arial" panose="020B0604020202020204" pitchFamily="34" charset="0"/>
              <a:buChar char="•"/>
            </a:pPr>
            <a:endParaRPr lang="fr-FR" sz="2400" dirty="0"/>
          </a:p>
          <a:p>
            <a:pPr algn="ctr"/>
            <a:r>
              <a:rPr lang="fr-FR" sz="2800" b="1" dirty="0">
                <a:solidFill>
                  <a:srgbClr val="C00000"/>
                </a:solidFill>
              </a:rPr>
              <a:t>UNE AMBITION obtenir des projets nationaux et internationaux par un travail collectif</a:t>
            </a:r>
          </a:p>
        </p:txBody>
      </p:sp>
    </p:spTree>
    <p:extLst>
      <p:ext uri="{BB962C8B-B14F-4D97-AF65-F5344CB8AC3E}">
        <p14:creationId xmlns:p14="http://schemas.microsoft.com/office/powerpoint/2010/main" val="139520278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ous-titre 2">
            <a:extLst>
              <a:ext uri="{FF2B5EF4-FFF2-40B4-BE49-F238E27FC236}">
                <a16:creationId xmlns:a16="http://schemas.microsoft.com/office/drawing/2014/main" id="{E897F9B0-AFFE-4CE2-AAD1-DB72CFB5D8CF}"/>
              </a:ext>
            </a:extLst>
          </p:cNvPr>
          <p:cNvSpPr>
            <a:spLocks noGrp="1"/>
          </p:cNvSpPr>
          <p:nvPr>
            <p:ph type="subTitle" idx="1"/>
          </p:nvPr>
        </p:nvSpPr>
        <p:spPr>
          <a:xfrm>
            <a:off x="1524000" y="2565719"/>
            <a:ext cx="9144000" cy="939482"/>
          </a:xfrm>
        </p:spPr>
        <p:txBody>
          <a:bodyPr>
            <a:normAutofit lnSpcReduction="10000"/>
          </a:bodyPr>
          <a:lstStyle/>
          <a:p>
            <a:r>
              <a:rPr lang="fr-FR" sz="6600" dirty="0"/>
              <a:t>Merci de votre attention</a:t>
            </a:r>
          </a:p>
        </p:txBody>
      </p:sp>
    </p:spTree>
    <p:extLst>
      <p:ext uri="{BB962C8B-B14F-4D97-AF65-F5344CB8AC3E}">
        <p14:creationId xmlns:p14="http://schemas.microsoft.com/office/powerpoint/2010/main" val="147722824"/>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1005</TotalTime>
  <Words>606</Words>
  <Application>Microsoft Office PowerPoint</Application>
  <PresentationFormat>Grand écran</PresentationFormat>
  <Paragraphs>100</Paragraphs>
  <Slides>10</Slides>
  <Notes>9</Notes>
  <HiddenSlides>0</HiddenSlides>
  <MMClips>0</MMClips>
  <ScaleCrop>false</ScaleCrop>
  <HeadingPairs>
    <vt:vector size="6" baseType="variant">
      <vt:variant>
        <vt:lpstr>Polices utilisées</vt:lpstr>
      </vt:variant>
      <vt:variant>
        <vt:i4>5</vt:i4>
      </vt:variant>
      <vt:variant>
        <vt:lpstr>Thème</vt:lpstr>
      </vt:variant>
      <vt:variant>
        <vt:i4>1</vt:i4>
      </vt:variant>
      <vt:variant>
        <vt:lpstr>Titres des diapositives</vt:lpstr>
      </vt:variant>
      <vt:variant>
        <vt:i4>10</vt:i4>
      </vt:variant>
    </vt:vector>
  </HeadingPairs>
  <TitlesOfParts>
    <vt:vector size="16" baseType="lpstr">
      <vt:lpstr>Arial</vt:lpstr>
      <vt:lpstr>Calibri</vt:lpstr>
      <vt:lpstr>Garet</vt:lpstr>
      <vt:lpstr>Garet Bold</vt:lpstr>
      <vt:lpstr>Wingdings</vt:lpstr>
      <vt:lpstr>Thème Office</vt:lpstr>
      <vt:lpstr>Bilan d’activité, moral et financier</vt:lpstr>
      <vt:lpstr>Un pilotage commun</vt:lpstr>
      <vt:lpstr>Pour une ambition partagée</vt:lpstr>
      <vt:lpstr>Présentation PowerPoint</vt:lpstr>
      <vt:lpstr>Incubation de projets</vt:lpstr>
      <vt:lpstr>Incubation de projets</vt:lpstr>
      <vt:lpstr>Une communication qui monte en puissance</vt:lpstr>
      <vt:lpstr>Dépenses (non consolidées)</vt:lpstr>
      <vt:lpstr>Des perspectives pour 2025-26</vt:lpstr>
      <vt:lpstr>Présentation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Présentation PowerPoint</dc:title>
  <dc:creator>Noël RICHARD</dc:creator>
  <cp:lastModifiedBy>LE CORRE Aymeric</cp:lastModifiedBy>
  <cp:revision>8</cp:revision>
  <dcterms:created xsi:type="dcterms:W3CDTF">2025-05-24T14:13:09Z</dcterms:created>
  <dcterms:modified xsi:type="dcterms:W3CDTF">2025-05-26T06:06:19Z</dcterms:modified>
</cp:coreProperties>
</file>